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6" r:id="rId1"/>
  </p:sldMasterIdLst>
  <p:notesMasterIdLst>
    <p:notesMasterId r:id="rId13"/>
  </p:notesMasterIdLst>
  <p:sldIdLst>
    <p:sldId id="277" r:id="rId2"/>
    <p:sldId id="289" r:id="rId3"/>
    <p:sldId id="263" r:id="rId4"/>
    <p:sldId id="259" r:id="rId5"/>
    <p:sldId id="308" r:id="rId6"/>
    <p:sldId id="309" r:id="rId7"/>
    <p:sldId id="286" r:id="rId8"/>
    <p:sldId id="290" r:id="rId9"/>
    <p:sldId id="311" r:id="rId10"/>
    <p:sldId id="313" r:id="rId11"/>
    <p:sldId id="276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B0FF"/>
    <a:srgbClr val="00C0FF"/>
    <a:srgbClr val="153430"/>
    <a:srgbClr val="7B1B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9" autoAdjust="0"/>
    <p:restoredTop sz="69781" autoAdjust="0"/>
  </p:normalViewPr>
  <p:slideViewPr>
    <p:cSldViewPr snapToGrid="0">
      <p:cViewPr varScale="1">
        <p:scale>
          <a:sx n="111" d="100"/>
          <a:sy n="111" d="100"/>
        </p:scale>
        <p:origin x="1004" y="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1F-8747-A658-8E48668103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1F-8747-A658-8E486681030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1F-8747-A658-8E486681030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11F-8747-A658-8E486681030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11F-8747-A658-8E486681030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11F-8747-A658-8E486681030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8756704"/>
        <c:axId val="539834768"/>
      </c:barChart>
      <c:catAx>
        <c:axId val="53875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834768"/>
        <c:crosses val="autoZero"/>
        <c:auto val="1"/>
        <c:lblAlgn val="ctr"/>
        <c:lblOffset val="100"/>
        <c:noMultiLvlLbl val="0"/>
      </c:catAx>
      <c:valAx>
        <c:axId val="53983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75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8B-664C-ABDC-44587165755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8B-664C-ABDC-4458716575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B8B-664C-ABDC-4458716575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B8B-664C-ABDC-44587165755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B8B-664C-ABDC-4458716575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8E24D082-62B2-4603-B607-C48DA4798F55}" type="datetimeFigureOut">
              <a:rPr lang="en-US" smtClean="0"/>
              <a:pPr/>
              <a:t>2023-01-06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AE7AAC71-A325-46F3-BA6F-DBF0674AF0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04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F2432EF9-6D61-427E-BD37-049C3797C6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DC7F37A7-F066-4AC6-A29D-F79027D09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3310A9DA-EAB9-483C-94F1-2A4B44CBE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571C465-A695-432B-8C3C-D97919356C25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2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A022B67A-AFF3-4AAC-91CD-139AAC5B29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AC1AB00C-E131-4D4B-B831-59C21E5BE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784151FC-8012-448E-9EAB-965FC6D1A5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D21EAB-4C6B-4646-806F-41790E2CC0D3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3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C65B80EA-C4A1-403D-834B-DC27E21AC6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9A1FAE4A-9763-41B6-B049-9F1567D4D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99268739-462E-4F06-A37A-22B663194C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3531E6E-40D4-49EC-8C10-425D012308D9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4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2B283634-72CA-414A-887D-C1B8786723D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8B4C1807-8690-49FD-920A-4DAD776AB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18B4C62E-C1C5-4BB4-AF1C-7E6D1AA218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482FA4E-8641-4A40-993B-CA20F3CAA1FB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7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6ACA58EC-F99C-4281-A86F-711ACC6FA2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A004ABE2-C36E-414C-BBDE-EFF35A660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F7C71E5D-4D8A-4C50-B269-4170BAEB8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6FBB801-3DB8-4672-8C06-6E84E8EE2729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8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/>
          <p:cNvSpPr>
            <a:spLocks noGrp="1"/>
          </p:cNvSpPr>
          <p:nvPr>
            <p:ph type="body" idx="1"/>
          </p:nvPr>
        </p:nvSpPr>
        <p:spPr>
          <a:xfrm>
            <a:off x="879105" y="4807507"/>
            <a:ext cx="10433787" cy="461665"/>
          </a:xfrm>
        </p:spPr>
        <p:txBody>
          <a:bodyPr wrap="square" lIns="91440" rIns="91440" anchor="ctr" anchorCtr="0">
            <a:spAutoFit/>
          </a:bodyPr>
          <a:lstStyle>
            <a:lvl1pPr marL="0" indent="0" algn="ctr" eaLnBrk="1" hangingPunct="1">
              <a:lnSpc>
                <a:spcPct val="100000"/>
              </a:lnSpc>
              <a:spcBef>
                <a:spcPts val="0"/>
              </a:spcBef>
              <a:buNone/>
              <a:defRPr sz="2400" b="0" i="0" baseline="0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hangingPunct="1">
              <a:defRPr/>
            </a:pP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23FA34D-BDD4-174A-8160-A282BFBAA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26" y="1939202"/>
            <a:ext cx="10719547" cy="791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071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6E0767FC-EE7B-1542-ABFE-E566FAD68C6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28591770"/>
              </p:ext>
            </p:extLst>
          </p:nvPr>
        </p:nvGraphicFramePr>
        <p:xfrm>
          <a:off x="9364091" y="1593982"/>
          <a:ext cx="2496290" cy="2454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7EA0DCF4-6023-7C4C-9FEC-678A07CA309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27447753"/>
              </p:ext>
            </p:extLst>
          </p:nvPr>
        </p:nvGraphicFramePr>
        <p:xfrm>
          <a:off x="9500751" y="4188608"/>
          <a:ext cx="2530473" cy="1644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FF63BBEF-56B6-1143-8632-209E5D7FF468}"/>
              </a:ext>
            </a:extLst>
          </p:cNvPr>
          <p:cNvGrpSpPr/>
          <p:nvPr userDrawn="1"/>
        </p:nvGrpSpPr>
        <p:grpSpPr>
          <a:xfrm>
            <a:off x="600101" y="5106614"/>
            <a:ext cx="472349" cy="523220"/>
            <a:chOff x="2127653" y="906552"/>
            <a:chExt cx="548640" cy="607727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F7CADEB-B9FC-5248-95F4-614D0471A810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C04919F-3204-3C40-B338-C4380E423AE8}"/>
                </a:ext>
              </a:extLst>
            </p:cNvPr>
            <p:cNvSpPr txBox="1"/>
            <p:nvPr userDrawn="1"/>
          </p:nvSpPr>
          <p:spPr>
            <a:xfrm>
              <a:off x="2189707" y="906552"/>
              <a:ext cx="426750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287A94-5FC9-7043-A9F8-6497706930E9}"/>
              </a:ext>
            </a:extLst>
          </p:cNvPr>
          <p:cNvGrpSpPr/>
          <p:nvPr userDrawn="1"/>
        </p:nvGrpSpPr>
        <p:grpSpPr>
          <a:xfrm>
            <a:off x="596333" y="3561589"/>
            <a:ext cx="479885" cy="501658"/>
            <a:chOff x="992459" y="875183"/>
            <a:chExt cx="591015" cy="607817"/>
          </a:xfrm>
        </p:grpSpPr>
        <p:sp>
          <p:nvSpPr>
            <p:cNvPr id="64" name="Extract 63">
              <a:extLst>
                <a:ext uri="{FF2B5EF4-FFF2-40B4-BE49-F238E27FC236}">
                  <a16:creationId xmlns:a16="http://schemas.microsoft.com/office/drawing/2014/main" id="{155C4D3E-62D7-F346-B691-D481CA2BF837}"/>
                </a:ext>
              </a:extLst>
            </p:cNvPr>
            <p:cNvSpPr/>
            <p:nvPr userDrawn="1"/>
          </p:nvSpPr>
          <p:spPr>
            <a:xfrm>
              <a:off x="992459" y="903248"/>
              <a:ext cx="591015" cy="465118"/>
            </a:xfrm>
            <a:prstGeom prst="flowChartExtract">
              <a:avLst/>
            </a:prstGeom>
            <a:solidFill>
              <a:schemeClr val="accent5"/>
            </a:solidFill>
            <a:ln w="31750">
              <a:solidFill>
                <a:schemeClr val="accent5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CE822BB-9419-8040-96A8-2080ADB32E75}"/>
                </a:ext>
              </a:extLst>
            </p:cNvPr>
            <p:cNvSpPr txBox="1"/>
            <p:nvPr userDrawn="1"/>
          </p:nvSpPr>
          <p:spPr>
            <a:xfrm>
              <a:off x="1098286" y="875183"/>
              <a:ext cx="290610" cy="607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92B7EE2-EF74-0B45-B7AA-89E70AF65FDD}"/>
              </a:ext>
            </a:extLst>
          </p:cNvPr>
          <p:cNvGrpSpPr/>
          <p:nvPr userDrawn="1"/>
        </p:nvGrpSpPr>
        <p:grpSpPr>
          <a:xfrm>
            <a:off x="600101" y="4357097"/>
            <a:ext cx="472349" cy="523220"/>
            <a:chOff x="2127653" y="906552"/>
            <a:chExt cx="548640" cy="60772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EE4FCDE-3F0C-144D-9B37-461C2C89064E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87E45F-A66F-6D4F-850B-11AFEBAB454B}"/>
                </a:ext>
              </a:extLst>
            </p:cNvPr>
            <p:cNvSpPr txBox="1"/>
            <p:nvPr userDrawn="1"/>
          </p:nvSpPr>
          <p:spPr>
            <a:xfrm>
              <a:off x="2171705" y="906552"/>
              <a:ext cx="467712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EBC8DB-1B59-5743-8405-5E0958251FAF}"/>
              </a:ext>
            </a:extLst>
          </p:cNvPr>
          <p:cNvGrpSpPr/>
          <p:nvPr userDrawn="1"/>
        </p:nvGrpSpPr>
        <p:grpSpPr>
          <a:xfrm>
            <a:off x="2752441" y="5106614"/>
            <a:ext cx="472349" cy="523220"/>
            <a:chOff x="2127653" y="903127"/>
            <a:chExt cx="548640" cy="607728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D960F5A-D2FB-6F4E-9047-4B4CB1BFD498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A1F719A-8371-3E49-BC25-4024F11B5AAA}"/>
                </a:ext>
              </a:extLst>
            </p:cNvPr>
            <p:cNvSpPr txBox="1"/>
            <p:nvPr userDrawn="1"/>
          </p:nvSpPr>
          <p:spPr>
            <a:xfrm>
              <a:off x="2195283" y="903127"/>
              <a:ext cx="426750" cy="607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33199EB-EABB-C844-A02F-53B6DC7B4B7B}"/>
              </a:ext>
            </a:extLst>
          </p:cNvPr>
          <p:cNvGrpSpPr/>
          <p:nvPr userDrawn="1"/>
        </p:nvGrpSpPr>
        <p:grpSpPr>
          <a:xfrm>
            <a:off x="2752441" y="4357097"/>
            <a:ext cx="472349" cy="523220"/>
            <a:chOff x="2127653" y="903127"/>
            <a:chExt cx="548640" cy="60772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846AB7C-A448-414F-B677-13BCBB1470A7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327E423-E23F-5F4A-A62D-180E91C2B560}"/>
                </a:ext>
              </a:extLst>
            </p:cNvPr>
            <p:cNvSpPr txBox="1"/>
            <p:nvPr userDrawn="1"/>
          </p:nvSpPr>
          <p:spPr>
            <a:xfrm>
              <a:off x="2159280" y="903127"/>
              <a:ext cx="436060" cy="607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B2B26E7-A69C-1243-8C13-6C6735D81A5E}"/>
              </a:ext>
            </a:extLst>
          </p:cNvPr>
          <p:cNvGrpSpPr/>
          <p:nvPr userDrawn="1"/>
        </p:nvGrpSpPr>
        <p:grpSpPr>
          <a:xfrm>
            <a:off x="2766172" y="3589975"/>
            <a:ext cx="444887" cy="444887"/>
            <a:chOff x="2043931" y="3586508"/>
            <a:chExt cx="489706" cy="489706"/>
          </a:xfrm>
        </p:grpSpPr>
        <p:sp>
          <p:nvSpPr>
            <p:cNvPr id="76" name="Teardrop 75">
              <a:extLst>
                <a:ext uri="{FF2B5EF4-FFF2-40B4-BE49-F238E27FC236}">
                  <a16:creationId xmlns:a16="http://schemas.microsoft.com/office/drawing/2014/main" id="{00E195A3-A033-FC4C-A767-1D7AB9672373}"/>
                </a:ext>
              </a:extLst>
            </p:cNvPr>
            <p:cNvSpPr/>
            <p:nvPr userDrawn="1"/>
          </p:nvSpPr>
          <p:spPr>
            <a:xfrm rot="2724618">
              <a:off x="2043931" y="3586508"/>
              <a:ext cx="489706" cy="48970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5-Point Star 76">
              <a:extLst>
                <a:ext uri="{FF2B5EF4-FFF2-40B4-BE49-F238E27FC236}">
                  <a16:creationId xmlns:a16="http://schemas.microsoft.com/office/drawing/2014/main" id="{E323B028-D4D2-934F-A668-B94E2F5F0BF3}"/>
                </a:ext>
              </a:extLst>
            </p:cNvPr>
            <p:cNvSpPr/>
            <p:nvPr userDrawn="1"/>
          </p:nvSpPr>
          <p:spPr>
            <a:xfrm>
              <a:off x="2145058" y="3657600"/>
              <a:ext cx="302509" cy="302509"/>
            </a:xfrm>
            <a:prstGeom prst="star5">
              <a:avLst>
                <a:gd name="adj" fmla="val 20872"/>
                <a:gd name="hf" fmla="val 105146"/>
                <a:gd name="vf" fmla="val 11055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E904FF2-16AF-B446-951E-32E4940B0368}"/>
              </a:ext>
            </a:extLst>
          </p:cNvPr>
          <p:cNvGrpSpPr/>
          <p:nvPr userDrawn="1"/>
        </p:nvGrpSpPr>
        <p:grpSpPr>
          <a:xfrm>
            <a:off x="1636905" y="5106614"/>
            <a:ext cx="472349" cy="523220"/>
            <a:chOff x="2127653" y="897547"/>
            <a:chExt cx="548640" cy="607727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AE61D2B-D0B1-EE4B-9F6F-7A71B5037589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0B775B7-4B88-D146-BDE8-268463DF80BC}"/>
                </a:ext>
              </a:extLst>
            </p:cNvPr>
            <p:cNvSpPr txBox="1"/>
            <p:nvPr userDrawn="1"/>
          </p:nvSpPr>
          <p:spPr>
            <a:xfrm>
              <a:off x="2198707" y="897547"/>
              <a:ext cx="426750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6BAED38-0C32-F849-AB5F-A8DD70A1C75E}"/>
              </a:ext>
            </a:extLst>
          </p:cNvPr>
          <p:cNvGrpSpPr/>
          <p:nvPr userDrawn="1"/>
        </p:nvGrpSpPr>
        <p:grpSpPr>
          <a:xfrm>
            <a:off x="1636905" y="4357097"/>
            <a:ext cx="472349" cy="523220"/>
            <a:chOff x="2127653" y="906549"/>
            <a:chExt cx="548640" cy="60772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B897077-1990-BF4D-993B-59B35283E55D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90E5681-AD36-084A-857A-EE57E62D7736}"/>
                </a:ext>
              </a:extLst>
            </p:cNvPr>
            <p:cNvSpPr txBox="1"/>
            <p:nvPr userDrawn="1"/>
          </p:nvSpPr>
          <p:spPr>
            <a:xfrm>
              <a:off x="2171706" y="906549"/>
              <a:ext cx="449092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B0E1B4B-EA23-A547-B670-1ED8FF6DCEF2}"/>
              </a:ext>
            </a:extLst>
          </p:cNvPr>
          <p:cNvGrpSpPr/>
          <p:nvPr userDrawn="1"/>
        </p:nvGrpSpPr>
        <p:grpSpPr>
          <a:xfrm>
            <a:off x="1594217" y="3533557"/>
            <a:ext cx="557725" cy="557723"/>
            <a:chOff x="1491082" y="3426255"/>
            <a:chExt cx="557725" cy="557723"/>
          </a:xfrm>
        </p:grpSpPr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9221AF1C-6F7D-C34F-8EE0-F15CDC24A6DF}"/>
                </a:ext>
              </a:extLst>
            </p:cNvPr>
            <p:cNvSpPr/>
            <p:nvPr/>
          </p:nvSpPr>
          <p:spPr>
            <a:xfrm>
              <a:off x="1491082" y="3426255"/>
              <a:ext cx="557725" cy="557723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accent4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A855084-BC4E-2A43-829B-3CE497EE4902}"/>
                </a:ext>
              </a:extLst>
            </p:cNvPr>
            <p:cNvSpPr txBox="1"/>
            <p:nvPr userDrawn="1"/>
          </p:nvSpPr>
          <p:spPr>
            <a:xfrm>
              <a:off x="1607869" y="3438936"/>
              <a:ext cx="235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!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A49619B-D3A9-F649-8B1E-6C7543A04B14}"/>
              </a:ext>
            </a:extLst>
          </p:cNvPr>
          <p:cNvSpPr txBox="1"/>
          <p:nvPr userDrawn="1"/>
        </p:nvSpPr>
        <p:spPr>
          <a:xfrm>
            <a:off x="4170887" y="10767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1B42085-94AE-2446-A219-C386D7798619}"/>
              </a:ext>
            </a:extLst>
          </p:cNvPr>
          <p:cNvGrpSpPr/>
          <p:nvPr userDrawn="1"/>
        </p:nvGrpSpPr>
        <p:grpSpPr>
          <a:xfrm>
            <a:off x="587950" y="2054536"/>
            <a:ext cx="2157326" cy="530709"/>
            <a:chOff x="4429454" y="2537513"/>
            <a:chExt cx="2157326" cy="530709"/>
          </a:xfrm>
        </p:grpSpPr>
        <p:sp>
          <p:nvSpPr>
            <p:cNvPr id="89" name="Triangle 88">
              <a:extLst>
                <a:ext uri="{FF2B5EF4-FFF2-40B4-BE49-F238E27FC236}">
                  <a16:creationId xmlns:a16="http://schemas.microsoft.com/office/drawing/2014/main" id="{F43C67F4-04ED-094B-A0E7-795D8630027B}"/>
                </a:ext>
              </a:extLst>
            </p:cNvPr>
            <p:cNvSpPr/>
            <p:nvPr userDrawn="1"/>
          </p:nvSpPr>
          <p:spPr>
            <a:xfrm rot="10800000">
              <a:off x="5283575" y="2819332"/>
              <a:ext cx="449084" cy="24889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41C0891-2F63-0748-B893-3CFA506857AD}"/>
                </a:ext>
              </a:extLst>
            </p:cNvPr>
            <p:cNvSpPr txBox="1"/>
            <p:nvPr userDrawn="1"/>
          </p:nvSpPr>
          <p:spPr>
            <a:xfrm>
              <a:off x="4429454" y="2537513"/>
              <a:ext cx="2157326" cy="30777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This is a small callout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3F2A585-1E82-624C-B883-C81CC00514DB}"/>
              </a:ext>
            </a:extLst>
          </p:cNvPr>
          <p:cNvSpPr txBox="1"/>
          <p:nvPr userDrawn="1"/>
        </p:nvSpPr>
        <p:spPr>
          <a:xfrm>
            <a:off x="584202" y="2809359"/>
            <a:ext cx="1408242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This is a tag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712437D-4DB9-794F-877E-99653632FDD1}"/>
              </a:ext>
            </a:extLst>
          </p:cNvPr>
          <p:cNvGrpSpPr/>
          <p:nvPr userDrawn="1"/>
        </p:nvGrpSpPr>
        <p:grpSpPr>
          <a:xfrm>
            <a:off x="3660091" y="1990470"/>
            <a:ext cx="5240218" cy="3771225"/>
            <a:chOff x="3715852" y="2940308"/>
            <a:chExt cx="5240218" cy="377122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8CDE6F7-D5F6-9049-92BA-F87962723D14}"/>
                </a:ext>
              </a:extLst>
            </p:cNvPr>
            <p:cNvGrpSpPr/>
            <p:nvPr userDrawn="1"/>
          </p:nvGrpSpPr>
          <p:grpSpPr>
            <a:xfrm>
              <a:off x="3715852" y="2940308"/>
              <a:ext cx="5240218" cy="3430270"/>
              <a:chOff x="463888" y="472115"/>
              <a:chExt cx="5240218" cy="3430270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D8D03B1-E624-0047-B06A-54A5F6FDA860}"/>
                  </a:ext>
                </a:extLst>
              </p:cNvPr>
              <p:cNvGrpSpPr/>
              <p:nvPr userDrawn="1"/>
            </p:nvGrpSpPr>
            <p:grpSpPr>
              <a:xfrm>
                <a:off x="463888" y="1027481"/>
                <a:ext cx="1550141" cy="1599563"/>
                <a:chOff x="463888" y="1027481"/>
                <a:chExt cx="1550141" cy="1599563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A40C80F5-8F60-484E-AE50-4EE48AB2211A}"/>
                    </a:ext>
                  </a:extLst>
                </p:cNvPr>
                <p:cNvCxnSpPr/>
                <p:nvPr userDrawn="1"/>
              </p:nvCxnSpPr>
              <p:spPr>
                <a:xfrm flipV="1">
                  <a:off x="1189407" y="1615670"/>
                  <a:ext cx="0" cy="563765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53455606-1D26-D048-9972-083E3365D814}"/>
                    </a:ext>
                  </a:extLst>
                </p:cNvPr>
                <p:cNvSpPr/>
                <p:nvPr userDrawn="1"/>
              </p:nvSpPr>
              <p:spPr>
                <a:xfrm>
                  <a:off x="578246" y="2111989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88011" rIns="423394" bIns="88011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1955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187F6FB-9584-1549-BEC4-3B6162465102}"/>
                    </a:ext>
                  </a:extLst>
                </p:cNvPr>
                <p:cNvSpPr txBox="1"/>
                <p:nvPr userDrawn="1"/>
              </p:nvSpPr>
              <p:spPr>
                <a:xfrm>
                  <a:off x="463888" y="1027481"/>
                  <a:ext cx="1481791" cy="92333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1"/>
                  </a:solidFill>
                </a:ln>
              </p:spPr>
              <p:txBody>
                <a:bodyPr wrap="square" tIns="91440" bIns="91440" rtlCol="0" anchor="b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667C2DFC-5EB2-D143-80A6-DDFAB88A4F94}"/>
                  </a:ext>
                </a:extLst>
              </p:cNvPr>
              <p:cNvGrpSpPr/>
              <p:nvPr userDrawn="1"/>
            </p:nvGrpSpPr>
            <p:grpSpPr>
              <a:xfrm>
                <a:off x="2908205" y="472115"/>
                <a:ext cx="1551795" cy="2154493"/>
                <a:chOff x="2908205" y="472115"/>
                <a:chExt cx="1551795" cy="2154493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773C6214-243E-AF41-BDA8-25A106B7E696}"/>
                    </a:ext>
                  </a:extLst>
                </p:cNvPr>
                <p:cNvCxnSpPr/>
                <p:nvPr userDrawn="1"/>
              </p:nvCxnSpPr>
              <p:spPr>
                <a:xfrm flipV="1">
                  <a:off x="3644995" y="1706193"/>
                  <a:ext cx="0" cy="563765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2A0264E8-5F46-7249-A81A-EDDA2024ED95}"/>
                    </a:ext>
                  </a:extLst>
                </p:cNvPr>
                <p:cNvSpPr/>
                <p:nvPr/>
              </p:nvSpPr>
              <p:spPr>
                <a:xfrm>
                  <a:off x="3024217" y="2111553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91440" rIns="423394" bIns="91440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1984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B5B8F6D-B23B-154C-9875-0842B5901A11}"/>
                    </a:ext>
                  </a:extLst>
                </p:cNvPr>
                <p:cNvSpPr txBox="1"/>
                <p:nvPr userDrawn="1"/>
              </p:nvSpPr>
              <p:spPr>
                <a:xfrm>
                  <a:off x="2908205" y="472115"/>
                  <a:ext cx="1478165" cy="147732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3"/>
                  </a:solidFill>
                </a:ln>
              </p:spPr>
              <p:txBody>
                <a:bodyPr wrap="square" tIns="91440" bIns="91440" rtlCol="0" anchor="b" anchorCtr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>
                      <a:solidFill>
                        <a:schemeClr val="bg1"/>
                      </a:solidFill>
                    </a:rPr>
                    <a:t>Lorem ipsum dolor sit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amet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consectetuer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adipiscing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elit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B98CA7-74BB-DE48-BD20-137F01D8C47E}"/>
                  </a:ext>
                </a:extLst>
              </p:cNvPr>
              <p:cNvGrpSpPr/>
              <p:nvPr userDrawn="1"/>
            </p:nvGrpSpPr>
            <p:grpSpPr>
              <a:xfrm>
                <a:off x="1713069" y="2111118"/>
                <a:ext cx="1523945" cy="1791267"/>
                <a:chOff x="1713069" y="2111118"/>
                <a:chExt cx="1523945" cy="1791267"/>
              </a:xfrm>
            </p:grpSpPr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5BFA309D-4C63-C643-9A28-A2B7B05EBB9F}"/>
                    </a:ext>
                  </a:extLst>
                </p:cNvPr>
                <p:cNvSpPr/>
                <p:nvPr/>
              </p:nvSpPr>
              <p:spPr>
                <a:xfrm>
                  <a:off x="1801231" y="2111118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88011" rIns="423394" bIns="88011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1972</a:t>
                  </a: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2D132095-D946-7847-9B07-A29908A2586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2446901" y="2503716"/>
                  <a:ext cx="1812" cy="413278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66F871E-4BD2-1540-ABDE-A74A5E591D62}"/>
                    </a:ext>
                  </a:extLst>
                </p:cNvPr>
                <p:cNvSpPr txBox="1"/>
                <p:nvPr userDrawn="1"/>
              </p:nvSpPr>
              <p:spPr>
                <a:xfrm>
                  <a:off x="1713069" y="2794389"/>
                  <a:ext cx="1478165" cy="11079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2"/>
                  </a:solidFill>
                </a:ln>
              </p:spPr>
              <p:txBody>
                <a:bodyPr wrap="square" tIns="91440" bIns="9144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Amet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consectetuer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adipiscing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elit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995D9B4-30FF-AE49-BB54-537B182B9184}"/>
                  </a:ext>
                </a:extLst>
              </p:cNvPr>
              <p:cNvGrpSpPr/>
              <p:nvPr userDrawn="1"/>
            </p:nvGrpSpPr>
            <p:grpSpPr>
              <a:xfrm>
                <a:off x="4208763" y="2110683"/>
                <a:ext cx="1495343" cy="1422369"/>
                <a:chOff x="4208763" y="2110683"/>
                <a:chExt cx="1495343" cy="1422369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F8436A3-E735-D046-8F9C-C21351E3A89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4943740" y="2552990"/>
                  <a:ext cx="1812" cy="413278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22303630-1253-EF4B-BDFB-7AFDEF29A5AF}"/>
                    </a:ext>
                  </a:extLst>
                </p:cNvPr>
                <p:cNvSpPr/>
                <p:nvPr userDrawn="1"/>
              </p:nvSpPr>
              <p:spPr>
                <a:xfrm>
                  <a:off x="4247201" y="2110683"/>
                  <a:ext cx="1456905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91440" rIns="423394" bIns="91440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2004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7B77419-77C1-6E4D-90C9-ABDEEEC3090D}"/>
                    </a:ext>
                  </a:extLst>
                </p:cNvPr>
                <p:cNvSpPr txBox="1"/>
                <p:nvPr userDrawn="1"/>
              </p:nvSpPr>
              <p:spPr>
                <a:xfrm>
                  <a:off x="4208763" y="2794388"/>
                  <a:ext cx="1478165" cy="73866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4"/>
                  </a:solidFill>
                </a:ln>
              </p:spPr>
              <p:txBody>
                <a:bodyPr wrap="square" tIns="91440" bIns="9144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4F6A910-4E09-8749-A5CC-4162EBF56AA9}"/>
                </a:ext>
              </a:extLst>
            </p:cNvPr>
            <p:cNvSpPr txBox="1"/>
            <p:nvPr userDrawn="1"/>
          </p:nvSpPr>
          <p:spPr>
            <a:xfrm>
              <a:off x="5250183" y="6311423"/>
              <a:ext cx="21715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Time Line Example</a:t>
              </a:r>
            </a:p>
          </p:txBody>
        </p:sp>
      </p:grpSp>
      <p:sp>
        <p:nvSpPr>
          <p:cNvPr id="111" name="Title Placeholder 1">
            <a:extLst>
              <a:ext uri="{FF2B5EF4-FFF2-40B4-BE49-F238E27FC236}">
                <a16:creationId xmlns:a16="http://schemas.microsoft.com/office/drawing/2014/main" id="{1DA7E8DA-C3A8-5640-BE9B-1A6451C8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40168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323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B6056AED-17B4-2E42-AE05-EDA29DAE8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3276" y="2431102"/>
            <a:ext cx="7045448" cy="1676322"/>
          </a:xfrm>
          <a:prstGeom prst="rect">
            <a:avLst/>
          </a:pr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lnSpc>
                <a:spcPct val="100000"/>
              </a:lnSpc>
              <a:defRPr sz="4000" b="1" i="0" cap="none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defRPr>
            </a:lvl1pPr>
          </a:lstStyle>
          <a:p>
            <a:r>
              <a:rPr lang="en-US" dirty="0"/>
              <a:t>You have reached the end of this presentation.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5298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 userDrawn="1">
            <p:ph idx="1"/>
          </p:nvPr>
        </p:nvSpPr>
        <p:spPr>
          <a:xfrm>
            <a:off x="740226" y="1682341"/>
            <a:ext cx="10711543" cy="4620126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36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1pPr>
            <a:lvl2pPr marL="265176" indent="-137160">
              <a:buClr>
                <a:srgbClr val="FFC000"/>
              </a:buClr>
              <a:buFont typeface="Wingdings" panose="05000000000000000000" pitchFamily="2" charset="2"/>
              <a:buChar char="§"/>
              <a:defRPr sz="32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2pPr>
            <a:lvl3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3pPr>
            <a:lvl4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4pPr>
            <a:lvl5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9AF0968-53FD-AF47-9274-6C79C149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7" y="555533"/>
            <a:ext cx="11254683" cy="691606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Autofit/>
          </a:bodyPr>
          <a:lstStyle>
            <a:lvl1pPr algn="ctr">
              <a:defRPr sz="48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225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3641335D-B367-5647-BF31-BB20E76137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0513" y="1450975"/>
            <a:ext cx="11655425" cy="3948113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marL="413766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 marL="596646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 marL="742950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 marL="925830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1D9E37BF-26A5-D44A-9538-4ED5935904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5646738"/>
            <a:ext cx="11641138" cy="3905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726DE0F-B816-A84C-A905-68799203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193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8246BD9-DE8A-0C46-8C6E-C7FB5639C9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450975"/>
            <a:ext cx="5370058" cy="3948113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D79DE56-F8DE-C34D-8A33-DF90025A03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5646738"/>
            <a:ext cx="5355772" cy="3905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E01D7C-D791-B84C-9945-DF6406778E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3094" y="1450975"/>
            <a:ext cx="5374105" cy="3948113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B91EDE-7542-F14E-B4AF-06258FBD53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0" y="5646738"/>
            <a:ext cx="5457825" cy="390525"/>
          </a:xfrm>
        </p:spPr>
        <p:txBody>
          <a:bodyPr/>
          <a:lstStyle>
            <a:lvl1pPr>
              <a:defRPr b="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B2BDDCB-3A1C-1D46-8A3A-5B060EF5E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04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44A14D7-DF3C-B44D-AC05-D272575656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2088" y="1450974"/>
            <a:ext cx="5370058" cy="4693151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FFF75E-9438-1448-88E5-B552F615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3094" y="1450975"/>
            <a:ext cx="5374105" cy="4693151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264E25-B63A-4A40-B7E2-BC4589A0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2641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9A03E60-43EB-144A-A8BB-05E3BB34A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610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6E47C9-5A49-944E-85E3-3088C691C916}"/>
              </a:ext>
            </a:extLst>
          </p:cNvPr>
          <p:cNvSpPr txBox="1"/>
          <p:nvPr userDrawn="1"/>
        </p:nvSpPr>
        <p:spPr>
          <a:xfrm>
            <a:off x="1578004" y="2094143"/>
            <a:ext cx="3969519" cy="484748"/>
          </a:xfrm>
          <a:prstGeom prst="rect">
            <a:avLst/>
          </a:prstGeom>
          <a:solidFill>
            <a:schemeClr val="accent2"/>
          </a:solidFill>
          <a:ln w="50800" cap="rnd">
            <a:solidFill>
              <a:schemeClr val="accent2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sz="1350" b="0" i="0" dirty="0">
                <a:ln>
                  <a:noFill/>
                </a:ln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Definition: 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EFFDE-04B0-9E45-9146-C72CF80E1CA2}"/>
              </a:ext>
            </a:extLst>
          </p:cNvPr>
          <p:cNvSpPr txBox="1"/>
          <p:nvPr userDrawn="1"/>
        </p:nvSpPr>
        <p:spPr>
          <a:xfrm>
            <a:off x="1578004" y="2749875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2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99962-2407-1A44-8C6F-B1F3D3AAC2C4}"/>
              </a:ext>
            </a:extLst>
          </p:cNvPr>
          <p:cNvSpPr txBox="1"/>
          <p:nvPr userDrawn="1"/>
        </p:nvSpPr>
        <p:spPr>
          <a:xfrm>
            <a:off x="1578003" y="3528051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accent4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4E185-87EB-2845-9488-8FAF6DE3DDD7}"/>
              </a:ext>
            </a:extLst>
          </p:cNvPr>
          <p:cNvSpPr txBox="1"/>
          <p:nvPr userDrawn="1"/>
        </p:nvSpPr>
        <p:spPr>
          <a:xfrm>
            <a:off x="1578003" y="4302264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accent6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D9401-9B2F-F247-B5C3-FF5407999BC1}"/>
              </a:ext>
            </a:extLst>
          </p:cNvPr>
          <p:cNvSpPr txBox="1"/>
          <p:nvPr userDrawn="1"/>
        </p:nvSpPr>
        <p:spPr>
          <a:xfrm>
            <a:off x="1578003" y="5084403"/>
            <a:ext cx="3969519" cy="577081"/>
          </a:xfrm>
          <a:prstGeom prst="rect">
            <a:avLst/>
          </a:prstGeom>
          <a:solidFill>
            <a:schemeClr val="accent1"/>
          </a:solidFill>
          <a:ln w="254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182880" rIns="9144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l"/>
            <a:r>
              <a:rPr lang="en-US" sz="1350" b="0" i="0" dirty="0">
                <a:solidFill>
                  <a:schemeClr val="bg1"/>
                </a:solidFill>
                <a:effectLst>
                  <a:outerShdw blurRad="50800" dist="50800" dir="2940000" sx="10000" sy="10000" algn="ctr" rotWithShape="0">
                    <a:srgbClr val="000000"/>
                  </a:outerShdw>
                </a:effectLst>
                <a:latin typeface="Arial Regular"/>
                <a:cs typeface="Calibri" panose="020F0502020204030204" pitchFamily="34" charset="0"/>
              </a:rPr>
              <a:t>On screen instructions go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122E4-A8B1-5743-BED1-4F1F1A2D73F6}"/>
              </a:ext>
            </a:extLst>
          </p:cNvPr>
          <p:cNvSpPr txBox="1"/>
          <p:nvPr userDrawn="1"/>
        </p:nvSpPr>
        <p:spPr>
          <a:xfrm>
            <a:off x="6681592" y="3267424"/>
            <a:ext cx="3176197" cy="784830"/>
          </a:xfrm>
          <a:prstGeom prst="rect">
            <a:avLst/>
          </a:prstGeom>
          <a:solidFill>
            <a:schemeClr val="accent3"/>
          </a:solidFill>
          <a:ln w="0" cap="rnd">
            <a:noFill/>
          </a:ln>
        </p:spPr>
        <p:txBody>
          <a:bodyPr wrap="square" lIns="91440" tIns="18288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0"/>
            <a:r>
              <a:rPr lang="en-US" sz="1350" b="1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Use for quotes or small pieces of content that aren’t voiced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4BEC1-9524-5346-82C4-2A69874C6E7B}"/>
              </a:ext>
            </a:extLst>
          </p:cNvPr>
          <p:cNvSpPr txBox="1"/>
          <p:nvPr userDrawn="1"/>
        </p:nvSpPr>
        <p:spPr>
          <a:xfrm>
            <a:off x="6681592" y="2163339"/>
            <a:ext cx="3176197" cy="577081"/>
          </a:xfrm>
          <a:prstGeom prst="rect">
            <a:avLst/>
          </a:prstGeom>
          <a:solidFill>
            <a:schemeClr val="accent2"/>
          </a:solidFill>
          <a:ln w="50800" cap="rnd">
            <a:noFill/>
          </a:ln>
        </p:spPr>
        <p:txBody>
          <a:bodyPr wrap="square" lIns="91440" tIns="18288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sz="1350" b="0" i="0" dirty="0">
                <a:ln>
                  <a:noFill/>
                </a:ln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heading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D3A75B-D521-A643-B615-B147965DCEDE}"/>
              </a:ext>
            </a:extLst>
          </p:cNvPr>
          <p:cNvGrpSpPr/>
          <p:nvPr userDrawn="1"/>
        </p:nvGrpSpPr>
        <p:grpSpPr>
          <a:xfrm>
            <a:off x="7031801" y="4503820"/>
            <a:ext cx="2475776" cy="1161165"/>
            <a:chOff x="5183671" y="5332804"/>
            <a:chExt cx="2426204" cy="11379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4EC197-005A-D54F-99CA-2EA1BB5DC952}"/>
                </a:ext>
              </a:extLst>
            </p:cNvPr>
            <p:cNvGrpSpPr/>
            <p:nvPr userDrawn="1"/>
          </p:nvGrpSpPr>
          <p:grpSpPr>
            <a:xfrm>
              <a:off x="5183671" y="5332804"/>
              <a:ext cx="2426204" cy="1137915"/>
              <a:chOff x="307826" y="2082546"/>
              <a:chExt cx="2426204" cy="113791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8A9818-F1BD-CD42-95FA-B6841EB183CD}"/>
                  </a:ext>
                </a:extLst>
              </p:cNvPr>
              <p:cNvSpPr/>
              <p:nvPr userDrawn="1"/>
            </p:nvSpPr>
            <p:spPr>
              <a:xfrm>
                <a:off x="307826" y="2082546"/>
                <a:ext cx="2426204" cy="87354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685800" rtlCol="0" anchor="ctr" anchorCtr="0"/>
              <a:lstStyle/>
              <a:p>
                <a:pPr lvl="0"/>
                <a:r>
                  <a:rPr lang="en-US" sz="1350" b="0" i="0" dirty="0">
                    <a:solidFill>
                      <a:schemeClr val="bg1"/>
                    </a:solidFill>
                    <a:latin typeface="Arial Regular"/>
                    <a:cs typeface="Calibri" panose="020F0502020204030204" pitchFamily="34" charset="0"/>
                  </a:rPr>
                  <a:t>Use for quotes or small pieces of content that aren’t voiced</a:t>
                </a:r>
              </a:p>
            </p:txBody>
          </p:sp>
          <p:sp>
            <p:nvSpPr>
              <p:cNvPr id="17" name="Isosceles Triangle 14">
                <a:extLst>
                  <a:ext uri="{FF2B5EF4-FFF2-40B4-BE49-F238E27FC236}">
                    <a16:creationId xmlns:a16="http://schemas.microsoft.com/office/drawing/2014/main" id="{2EEDE3CC-EB9A-E649-A573-6D3DAED0D14D}"/>
                  </a:ext>
                </a:extLst>
              </p:cNvPr>
              <p:cNvSpPr/>
              <p:nvPr userDrawn="1"/>
            </p:nvSpPr>
            <p:spPr>
              <a:xfrm rot="10800000">
                <a:off x="1231846" y="2940218"/>
                <a:ext cx="578163" cy="280243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E7C7C6-5E82-FB4F-A137-2A74B763F7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432" y="5526446"/>
              <a:ext cx="514350" cy="514350"/>
            </a:xfrm>
            <a:prstGeom prst="rect">
              <a:avLst/>
            </a:prstGeom>
          </p:spPr>
        </p:pic>
      </p:grp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CCFE323-5CF3-CD44-9068-6C5EDE13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11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A8E9ED7-F0FA-F642-8F00-D6B54CC174AA}"/>
              </a:ext>
            </a:extLst>
          </p:cNvPr>
          <p:cNvGrpSpPr/>
          <p:nvPr userDrawn="1"/>
        </p:nvGrpSpPr>
        <p:grpSpPr>
          <a:xfrm>
            <a:off x="2562637" y="2307229"/>
            <a:ext cx="1743348" cy="419499"/>
            <a:chOff x="-4431847" y="-1221721"/>
            <a:chExt cx="2863333" cy="6046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0F125C-2DC4-964C-B197-E546D1E29749}"/>
                </a:ext>
              </a:extLst>
            </p:cNvPr>
            <p:cNvSpPr/>
            <p:nvPr userDrawn="1"/>
          </p:nvSpPr>
          <p:spPr>
            <a:xfrm>
              <a:off x="-4431847" y="-1221721"/>
              <a:ext cx="2863333" cy="40659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rtlCol="0" anchor="ctr" anchorCtr="0">
              <a:normAutofit fontScale="85000" lnSpcReduction="10000"/>
            </a:bodyPr>
            <a:lstStyle/>
            <a:p>
              <a:pPr lvl="0" algn="ctr"/>
              <a:r>
                <a:rPr lang="en-US" sz="1400" b="0" i="0" dirty="0">
                  <a:solidFill>
                    <a:schemeClr val="tx1"/>
                  </a:solidFill>
                  <a:latin typeface="Arial Regular"/>
                  <a:cs typeface="Calibri" panose="020F0502020204030204" pitchFamily="34" charset="0"/>
                </a:rPr>
                <a:t>This is a small callout</a:t>
              </a:r>
            </a:p>
          </p:txBody>
        </p:sp>
        <p:sp>
          <p:nvSpPr>
            <p:cNvPr id="7" name="Isosceles Triangle 43">
              <a:extLst>
                <a:ext uri="{FF2B5EF4-FFF2-40B4-BE49-F238E27FC236}">
                  <a16:creationId xmlns:a16="http://schemas.microsoft.com/office/drawing/2014/main" id="{18F95660-D34A-D744-A2C1-828007344F92}"/>
                </a:ext>
              </a:extLst>
            </p:cNvPr>
            <p:cNvSpPr/>
            <p:nvPr userDrawn="1"/>
          </p:nvSpPr>
          <p:spPr>
            <a:xfrm rot="10800000">
              <a:off x="-3231561" y="-841349"/>
              <a:ext cx="462762" cy="224308"/>
            </a:xfrm>
            <a:prstGeom prst="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DCAFB6-EDE0-A643-BCB3-71215AE54119}"/>
              </a:ext>
            </a:extLst>
          </p:cNvPr>
          <p:cNvGrpSpPr/>
          <p:nvPr userDrawn="1"/>
        </p:nvGrpSpPr>
        <p:grpSpPr>
          <a:xfrm>
            <a:off x="1348181" y="3251074"/>
            <a:ext cx="3890505" cy="600303"/>
            <a:chOff x="2454629" y="3422610"/>
            <a:chExt cx="2975888" cy="459178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95AE209-AB1E-A441-8865-24D7F7CA2C32}"/>
                </a:ext>
              </a:extLst>
            </p:cNvPr>
            <p:cNvSpPr/>
            <p:nvPr/>
          </p:nvSpPr>
          <p:spPr>
            <a:xfrm>
              <a:off x="2454629" y="3423485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0 w 1145759"/>
                <a:gd name="connsiteY5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676" tIns="37338" rIns="133245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1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33815E7-24F2-D743-9025-53CFCB4C8E52}"/>
                </a:ext>
              </a:extLst>
            </p:cNvPr>
            <p:cNvSpPr/>
            <p:nvPr/>
          </p:nvSpPr>
          <p:spPr>
            <a:xfrm>
              <a:off x="3372333" y="3422610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229152 w 1145759"/>
                <a:gd name="connsiteY5" fmla="*/ 229152 h 458303"/>
                <a:gd name="connsiteX6" fmla="*/ 0 w 1145759"/>
                <a:gd name="connsiteY6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229152" y="229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2133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59" tIns="37338" rIns="247820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2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0E29F73-8932-464D-B99D-9850A96D8D02}"/>
                </a:ext>
              </a:extLst>
            </p:cNvPr>
            <p:cNvSpPr/>
            <p:nvPr/>
          </p:nvSpPr>
          <p:spPr>
            <a:xfrm>
              <a:off x="4284758" y="3422743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229152 w 1145759"/>
                <a:gd name="connsiteY5" fmla="*/ 229152 h 458303"/>
                <a:gd name="connsiteX6" fmla="*/ 0 w 1145759"/>
                <a:gd name="connsiteY6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229152" y="229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4265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59" tIns="37338" rIns="247820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3</a:t>
              </a:r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B27C84D-3D38-0E46-9EB9-8141C0C379B4}"/>
              </a:ext>
            </a:extLst>
          </p:cNvPr>
          <p:cNvSpPr/>
          <p:nvPr userDrawn="1"/>
        </p:nvSpPr>
        <p:spPr>
          <a:xfrm>
            <a:off x="2165537" y="4168673"/>
            <a:ext cx="2760374" cy="5031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54">
            <a:extLst>
              <a:ext uri="{FF2B5EF4-FFF2-40B4-BE49-F238E27FC236}">
                <a16:creationId xmlns:a16="http://schemas.microsoft.com/office/drawing/2014/main" id="{FFA17075-D6A4-964B-ABA9-C4DB836F29C3}"/>
              </a:ext>
            </a:extLst>
          </p:cNvPr>
          <p:cNvSpPr/>
          <p:nvPr userDrawn="1"/>
        </p:nvSpPr>
        <p:spPr>
          <a:xfrm>
            <a:off x="2165537" y="4814961"/>
            <a:ext cx="2760374" cy="503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57">
            <a:extLst>
              <a:ext uri="{FF2B5EF4-FFF2-40B4-BE49-F238E27FC236}">
                <a16:creationId xmlns:a16="http://schemas.microsoft.com/office/drawing/2014/main" id="{5FD523A1-1557-8B42-A06B-2FB0DA90B9F2}"/>
              </a:ext>
            </a:extLst>
          </p:cNvPr>
          <p:cNvSpPr/>
          <p:nvPr userDrawn="1"/>
        </p:nvSpPr>
        <p:spPr>
          <a:xfrm>
            <a:off x="2165537" y="5461249"/>
            <a:ext cx="2760374" cy="5031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CDD075-B382-C647-8E43-3640EF1FF0C8}"/>
              </a:ext>
            </a:extLst>
          </p:cNvPr>
          <p:cNvGrpSpPr/>
          <p:nvPr userDrawn="1"/>
        </p:nvGrpSpPr>
        <p:grpSpPr>
          <a:xfrm>
            <a:off x="5722457" y="2252255"/>
            <a:ext cx="449131" cy="449129"/>
            <a:chOff x="5722457" y="2252255"/>
            <a:chExt cx="449131" cy="449129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2B530C46-01A2-FF4E-BDFE-610CEC7EF7CC}"/>
                </a:ext>
              </a:extLst>
            </p:cNvPr>
            <p:cNvSpPr/>
            <p:nvPr/>
          </p:nvSpPr>
          <p:spPr>
            <a:xfrm>
              <a:off x="5722457" y="2252255"/>
              <a:ext cx="449131" cy="449129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1C196D-F29F-CF46-BDA6-2220613501E1}"/>
                </a:ext>
              </a:extLst>
            </p:cNvPr>
            <p:cNvSpPr txBox="1"/>
            <p:nvPr/>
          </p:nvSpPr>
          <p:spPr>
            <a:xfrm>
              <a:off x="5753191" y="2296371"/>
              <a:ext cx="387665" cy="40010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i="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!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22198509-2684-1C4E-BB1B-F940A0106A88}"/>
              </a:ext>
            </a:extLst>
          </p:cNvPr>
          <p:cNvSpPr/>
          <p:nvPr userDrawn="1"/>
        </p:nvSpPr>
        <p:spPr>
          <a:xfrm>
            <a:off x="6571201" y="2258263"/>
            <a:ext cx="448730" cy="4563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6A31D7-7EF7-7448-947A-B3901A50C4F8}"/>
              </a:ext>
            </a:extLst>
          </p:cNvPr>
          <p:cNvSpPr/>
          <p:nvPr userDrawn="1"/>
        </p:nvSpPr>
        <p:spPr>
          <a:xfrm>
            <a:off x="5820618" y="3361575"/>
            <a:ext cx="1697488" cy="3793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/>
            <a:r>
              <a:rPr lang="en-US" sz="1600" b="0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tag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ED0510-1A82-4D48-947D-5B627669974C}"/>
              </a:ext>
            </a:extLst>
          </p:cNvPr>
          <p:cNvSpPr/>
          <p:nvPr userDrawn="1"/>
        </p:nvSpPr>
        <p:spPr>
          <a:xfrm>
            <a:off x="5141425" y="4168673"/>
            <a:ext cx="2760374" cy="503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3DE83D-07E7-3346-804F-31FF575A1333}"/>
              </a:ext>
            </a:extLst>
          </p:cNvPr>
          <p:cNvSpPr/>
          <p:nvPr userDrawn="1"/>
        </p:nvSpPr>
        <p:spPr>
          <a:xfrm>
            <a:off x="5131633" y="4814961"/>
            <a:ext cx="2760374" cy="5031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EA7BB0-3A44-5244-B830-EFCBABB12989}"/>
              </a:ext>
            </a:extLst>
          </p:cNvPr>
          <p:cNvSpPr/>
          <p:nvPr userDrawn="1"/>
        </p:nvSpPr>
        <p:spPr>
          <a:xfrm>
            <a:off x="5131633" y="5457859"/>
            <a:ext cx="2760374" cy="5031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BF392B-AB24-9945-B388-99C4DE4CDFD4}"/>
              </a:ext>
            </a:extLst>
          </p:cNvPr>
          <p:cNvCxnSpPr/>
          <p:nvPr userDrawn="1"/>
        </p:nvCxnSpPr>
        <p:spPr>
          <a:xfrm>
            <a:off x="7714244" y="2170174"/>
            <a:ext cx="2495213" cy="0"/>
          </a:xfrm>
          <a:prstGeom prst="straightConnector1">
            <a:avLst/>
          </a:prstGeom>
          <a:ln w="857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C7F4C6-06A4-2A42-A784-F347C5FE7E56}"/>
              </a:ext>
            </a:extLst>
          </p:cNvPr>
          <p:cNvCxnSpPr/>
          <p:nvPr userDrawn="1"/>
        </p:nvCxnSpPr>
        <p:spPr>
          <a:xfrm>
            <a:off x="7714244" y="2700953"/>
            <a:ext cx="2495213" cy="0"/>
          </a:xfrm>
          <a:prstGeom prst="straightConnector1">
            <a:avLst/>
          </a:prstGeom>
          <a:ln w="857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995F855-A852-434F-B2E5-967552391156}"/>
              </a:ext>
            </a:extLst>
          </p:cNvPr>
          <p:cNvSpPr/>
          <p:nvPr userDrawn="1"/>
        </p:nvSpPr>
        <p:spPr>
          <a:xfrm>
            <a:off x="8281953" y="3363765"/>
            <a:ext cx="1697488" cy="3793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/>
            <a:r>
              <a:rPr lang="en-US" sz="1600" b="0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tag 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4A399AE-12D9-C946-BFDD-900DAB7ED786}"/>
              </a:ext>
            </a:extLst>
          </p:cNvPr>
          <p:cNvSpPr txBox="1">
            <a:spLocks/>
          </p:cNvSpPr>
          <p:nvPr userDrawn="1"/>
        </p:nvSpPr>
        <p:spPr>
          <a:xfrm>
            <a:off x="8281953" y="4110328"/>
            <a:ext cx="1927504" cy="18026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1400" b="0" kern="120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solidFill>
                  <a:schemeClr val="bg1"/>
                </a:solidFill>
                <a:latin typeface="Arial Regular"/>
                <a:cs typeface="Calibri" panose="020F0502020204030204" pitchFamily="34" charset="0"/>
              </a:rPr>
              <a:t>Use this type of shapes, colors (w/guidance from color palette) and effect to build diagrams, unless content requires something different. </a:t>
            </a: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42998D4-972F-BD4A-A662-73DE9F9F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097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ECC5B56-0276-844E-A797-3D139825B471}"/>
              </a:ext>
            </a:extLst>
          </p:cNvPr>
          <p:cNvGrpSpPr/>
          <p:nvPr userDrawn="1"/>
        </p:nvGrpSpPr>
        <p:grpSpPr>
          <a:xfrm>
            <a:off x="632557" y="5172106"/>
            <a:ext cx="2661031" cy="1231106"/>
            <a:chOff x="1363018" y="3215881"/>
            <a:chExt cx="2661031" cy="1231106"/>
          </a:xfrm>
        </p:grpSpPr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A8FDE633-2955-CA4F-9716-05B5BCCBB529}"/>
                </a:ext>
              </a:extLst>
            </p:cNvPr>
            <p:cNvSpPr/>
            <p:nvPr userDrawn="1"/>
          </p:nvSpPr>
          <p:spPr>
            <a:xfrm rot="5400000">
              <a:off x="3675062" y="3713345"/>
              <a:ext cx="449084" cy="24889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74D464-E6A4-CD4C-BA8C-EE764E72B153}"/>
                </a:ext>
              </a:extLst>
            </p:cNvPr>
            <p:cNvSpPr txBox="1"/>
            <p:nvPr userDrawn="1"/>
          </p:nvSpPr>
          <p:spPr>
            <a:xfrm>
              <a:off x="1363018" y="3215881"/>
              <a:ext cx="2476308" cy="123110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182880" tIns="182880" rIns="182880" bIns="18288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 Box will be reshaped to fit text.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A04904-FA46-3746-B30B-0129819A05C7}"/>
              </a:ext>
            </a:extLst>
          </p:cNvPr>
          <p:cNvGrpSpPr/>
          <p:nvPr userDrawn="1"/>
        </p:nvGrpSpPr>
        <p:grpSpPr>
          <a:xfrm>
            <a:off x="3781144" y="4768502"/>
            <a:ext cx="3977759" cy="1787824"/>
            <a:chOff x="6454503" y="4163500"/>
            <a:chExt cx="3977759" cy="178782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C11CDB-7BE5-B24B-A4A2-4846D38AC2AC}"/>
                </a:ext>
              </a:extLst>
            </p:cNvPr>
            <p:cNvSpPr txBox="1"/>
            <p:nvPr userDrawn="1"/>
          </p:nvSpPr>
          <p:spPr>
            <a:xfrm>
              <a:off x="6454503" y="4163500"/>
              <a:ext cx="402416" cy="132343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0" dirty="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70B8E2-5EB7-CA41-AF3F-6F77BB796C82}"/>
                </a:ext>
              </a:extLst>
            </p:cNvPr>
            <p:cNvSpPr txBox="1"/>
            <p:nvPr userDrawn="1"/>
          </p:nvSpPr>
          <p:spPr>
            <a:xfrm>
              <a:off x="10048398" y="4163500"/>
              <a:ext cx="383864" cy="132343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0" dirty="0">
                  <a:solidFill>
                    <a:schemeClr val="accent1"/>
                  </a:solidFill>
                </a:rPr>
                <a:t>”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1655BF2-D712-AA4B-8AC8-9FEEFDC0229E}"/>
                </a:ext>
              </a:extLst>
            </p:cNvPr>
            <p:cNvSpPr/>
            <p:nvPr userDrawn="1"/>
          </p:nvSpPr>
          <p:spPr>
            <a:xfrm>
              <a:off x="7012691" y="4473996"/>
              <a:ext cx="2902692" cy="147732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800" i="1" dirty="0" err="1">
                  <a:solidFill>
                    <a:schemeClr val="bg1"/>
                  </a:solidFill>
                </a:rPr>
                <a:t>amet</a:t>
              </a:r>
              <a:r>
                <a:rPr lang="en-US" sz="1800" i="1" dirty="0">
                  <a:solidFill>
                    <a:schemeClr val="bg1"/>
                  </a:solidFill>
                </a:rPr>
                <a:t>, </a:t>
              </a:r>
              <a:r>
                <a:rPr lang="en-US" sz="1800" i="1" dirty="0" err="1">
                  <a:solidFill>
                    <a:schemeClr val="bg1"/>
                  </a:solidFill>
                </a:rPr>
                <a:t>consectetuer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adipiscing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elit</a:t>
              </a:r>
              <a:r>
                <a:rPr lang="en-US" sz="1800" i="1" dirty="0">
                  <a:solidFill>
                    <a:schemeClr val="bg1"/>
                  </a:solidFill>
                </a:rPr>
                <a:t>, </a:t>
              </a:r>
              <a:r>
                <a:rPr lang="en-US" sz="1800" i="1" dirty="0" err="1">
                  <a:solidFill>
                    <a:schemeClr val="bg1"/>
                  </a:solidFill>
                </a:rPr>
                <a:t>sed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diam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nonummy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nibh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euismod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tincidunt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ut.</a:t>
              </a:r>
              <a:endParaRPr lang="en-US" sz="1800" i="1" dirty="0">
                <a:solidFill>
                  <a:schemeClr val="bg1"/>
                </a:solidFill>
              </a:endParaRPr>
            </a:p>
            <a:p>
              <a:pPr algn="r"/>
              <a:r>
                <a:rPr lang="en-US" sz="1800" i="0" dirty="0">
                  <a:solidFill>
                    <a:schemeClr val="bg1"/>
                  </a:solidFill>
                  <a:latin typeface="+mj-lt"/>
                </a:rPr>
                <a:t>-This is a quote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3E9315-6887-5D4C-A199-DC0F96BB8FAD}"/>
              </a:ext>
            </a:extLst>
          </p:cNvPr>
          <p:cNvGrpSpPr/>
          <p:nvPr userDrawn="1"/>
        </p:nvGrpSpPr>
        <p:grpSpPr>
          <a:xfrm>
            <a:off x="600117" y="1972937"/>
            <a:ext cx="2858396" cy="1064776"/>
            <a:chOff x="4603315" y="701458"/>
            <a:chExt cx="2858396" cy="106477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E1C2522-4F7A-A64B-808A-73C795F43A5C}"/>
                </a:ext>
              </a:extLst>
            </p:cNvPr>
            <p:cNvSpPr txBox="1"/>
            <p:nvPr userDrawn="1"/>
          </p:nvSpPr>
          <p:spPr>
            <a:xfrm>
              <a:off x="4603315" y="701458"/>
              <a:ext cx="2461364" cy="1064776"/>
            </a:xfrm>
            <a:prstGeom prst="roundRect">
              <a:avLst>
                <a:gd name="adj" fmla="val 9421"/>
              </a:avLst>
            </a:prstGeom>
            <a:solidFill>
              <a:schemeClr val="accent1"/>
            </a:solidFill>
          </p:spPr>
          <p:txBody>
            <a:bodyPr wrap="square" lIns="182880" tIns="182880" rIns="182880" bIns="18288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</a:t>
              </a:r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B58FCD4A-1A47-4B4E-8237-E34CE007CE88}"/>
                </a:ext>
              </a:extLst>
            </p:cNvPr>
            <p:cNvSpPr/>
            <p:nvPr userDrawn="1"/>
          </p:nvSpPr>
          <p:spPr>
            <a:xfrm rot="5400000">
              <a:off x="7007479" y="585675"/>
              <a:ext cx="338449" cy="57001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DC3B96-92A3-3542-93F7-327056D74162}"/>
              </a:ext>
            </a:extLst>
          </p:cNvPr>
          <p:cNvGrpSpPr/>
          <p:nvPr userDrawn="1"/>
        </p:nvGrpSpPr>
        <p:grpSpPr>
          <a:xfrm>
            <a:off x="226923" y="3522972"/>
            <a:ext cx="2896907" cy="1233307"/>
            <a:chOff x="219665" y="3591624"/>
            <a:chExt cx="2896907" cy="1233307"/>
          </a:xfrm>
        </p:grpSpPr>
        <p:sp>
          <p:nvSpPr>
            <p:cNvPr id="39" name="Right Triangle 38">
              <a:extLst>
                <a:ext uri="{FF2B5EF4-FFF2-40B4-BE49-F238E27FC236}">
                  <a16:creationId xmlns:a16="http://schemas.microsoft.com/office/drawing/2014/main" id="{F783FDC8-2BC1-3142-A1A1-D8CF5F2E69C3}"/>
                </a:ext>
              </a:extLst>
            </p:cNvPr>
            <p:cNvSpPr/>
            <p:nvPr userDrawn="1"/>
          </p:nvSpPr>
          <p:spPr>
            <a:xfrm rot="16200000">
              <a:off x="335448" y="4370699"/>
              <a:ext cx="338449" cy="570015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EB6CF1-172B-BB40-9B82-6A7EEF0B6F36}"/>
                </a:ext>
              </a:extLst>
            </p:cNvPr>
            <p:cNvSpPr txBox="1"/>
            <p:nvPr userDrawn="1"/>
          </p:nvSpPr>
          <p:spPr>
            <a:xfrm>
              <a:off x="642464" y="3591624"/>
              <a:ext cx="2474108" cy="123110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82880" tIns="182880" rIns="182880" bIns="18288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 Box will be reshaped to fit text.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913FF6-1DA4-CE4A-BB85-30C56A8FB5D1}"/>
              </a:ext>
            </a:extLst>
          </p:cNvPr>
          <p:cNvGrpSpPr/>
          <p:nvPr userDrawn="1"/>
        </p:nvGrpSpPr>
        <p:grpSpPr>
          <a:xfrm>
            <a:off x="8044087" y="5238529"/>
            <a:ext cx="3796803" cy="1140491"/>
            <a:chOff x="8025799" y="4479577"/>
            <a:chExt cx="3796803" cy="1140491"/>
          </a:xfrm>
        </p:grpSpPr>
        <p:sp>
          <p:nvSpPr>
            <p:cNvPr id="42" name="Round Same Side Corner Rectangle 41">
              <a:extLst>
                <a:ext uri="{FF2B5EF4-FFF2-40B4-BE49-F238E27FC236}">
                  <a16:creationId xmlns:a16="http://schemas.microsoft.com/office/drawing/2014/main" id="{08A12AE7-3ADB-2A41-95A6-3CC0C35956B6}"/>
                </a:ext>
              </a:extLst>
            </p:cNvPr>
            <p:cNvSpPr/>
            <p:nvPr userDrawn="1"/>
          </p:nvSpPr>
          <p:spPr>
            <a:xfrm rot="16200000">
              <a:off x="8156827" y="4391999"/>
              <a:ext cx="496231" cy="758287"/>
            </a:xfrm>
            <a:prstGeom prst="round2Same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AF21CF-AB07-3E43-909B-A465B706AA31}"/>
                </a:ext>
              </a:extLst>
            </p:cNvPr>
            <p:cNvSpPr txBox="1"/>
            <p:nvPr userDrawn="1"/>
          </p:nvSpPr>
          <p:spPr>
            <a:xfrm>
              <a:off x="8579737" y="4523026"/>
              <a:ext cx="3242865" cy="1097042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2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 sit </a:t>
              </a:r>
              <a:r>
                <a:rPr lang="en-US" sz="1400" dirty="0" err="1">
                  <a:solidFill>
                    <a:schemeClr val="tx1"/>
                  </a:solidFill>
                </a:rPr>
                <a:t>amet</a:t>
              </a:r>
              <a:r>
                <a:rPr lang="en-US" sz="1400" dirty="0">
                  <a:solidFill>
                    <a:schemeClr val="tx1"/>
                  </a:solidFill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61F131-28FC-7144-93B9-63CC3B71530D}"/>
                </a:ext>
              </a:extLst>
            </p:cNvPr>
            <p:cNvSpPr txBox="1"/>
            <p:nvPr userDrawn="1"/>
          </p:nvSpPr>
          <p:spPr>
            <a:xfrm>
              <a:off x="8135853" y="4479577"/>
              <a:ext cx="3754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6A3B651-6C7D-0446-B29A-B8A348209397}"/>
              </a:ext>
            </a:extLst>
          </p:cNvPr>
          <p:cNvGrpSpPr/>
          <p:nvPr userDrawn="1"/>
        </p:nvGrpSpPr>
        <p:grpSpPr>
          <a:xfrm>
            <a:off x="8003158" y="1874016"/>
            <a:ext cx="3796834" cy="1140492"/>
            <a:chOff x="2743198" y="742708"/>
            <a:chExt cx="3796834" cy="1140492"/>
          </a:xfrm>
          <a:effectLst>
            <a:outerShdw blurRad="152400" dist="50800" dir="3600000" sx="97000" sy="97000" algn="ctr" rotWithShape="0">
              <a:srgbClr val="000000">
                <a:alpha val="28000"/>
              </a:srgbClr>
            </a:outerShdw>
          </a:effectLst>
        </p:grpSpPr>
        <p:sp>
          <p:nvSpPr>
            <p:cNvPr id="46" name="Round Same Side Corner Rectangle 45">
              <a:extLst>
                <a:ext uri="{FF2B5EF4-FFF2-40B4-BE49-F238E27FC236}">
                  <a16:creationId xmlns:a16="http://schemas.microsoft.com/office/drawing/2014/main" id="{0ABDCABD-5599-FA48-969A-E6B2E5AC06C4}"/>
                </a:ext>
              </a:extLst>
            </p:cNvPr>
            <p:cNvSpPr/>
            <p:nvPr userDrawn="1"/>
          </p:nvSpPr>
          <p:spPr>
            <a:xfrm rot="16200000">
              <a:off x="2874226" y="655130"/>
              <a:ext cx="496231" cy="758287"/>
            </a:xfrm>
            <a:prstGeom prst="round2Same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F47179-C3C1-BF45-9E47-0E208BD0D4D7}"/>
                </a:ext>
              </a:extLst>
            </p:cNvPr>
            <p:cNvSpPr txBox="1"/>
            <p:nvPr userDrawn="1"/>
          </p:nvSpPr>
          <p:spPr>
            <a:xfrm>
              <a:off x="3297136" y="786158"/>
              <a:ext cx="3242896" cy="1097042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 sit </a:t>
              </a:r>
              <a:r>
                <a:rPr lang="en-US" sz="1400" dirty="0" err="1">
                  <a:solidFill>
                    <a:schemeClr val="tx1"/>
                  </a:solidFill>
                </a:rPr>
                <a:t>amet</a:t>
              </a:r>
              <a:r>
                <a:rPr lang="en-US" sz="1400" dirty="0">
                  <a:solidFill>
                    <a:schemeClr val="tx1"/>
                  </a:solidFill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8465900-03E0-614E-8E4E-9F31F1415022}"/>
                </a:ext>
              </a:extLst>
            </p:cNvPr>
            <p:cNvSpPr txBox="1"/>
            <p:nvPr userDrawn="1"/>
          </p:nvSpPr>
          <p:spPr>
            <a:xfrm>
              <a:off x="2879384" y="742708"/>
              <a:ext cx="3177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!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5B0932D-E973-6140-892E-FC06496F3963}"/>
              </a:ext>
            </a:extLst>
          </p:cNvPr>
          <p:cNvGrpSpPr/>
          <p:nvPr userDrawn="1"/>
        </p:nvGrpSpPr>
        <p:grpSpPr>
          <a:xfrm>
            <a:off x="8610536" y="3510256"/>
            <a:ext cx="3223650" cy="1322903"/>
            <a:chOff x="8423329" y="5344015"/>
            <a:chExt cx="3223650" cy="1322903"/>
          </a:xfrm>
          <a:effectLst>
            <a:outerShdw blurRad="152400" dist="50800" dir="3600000" sx="97000" sy="97000" algn="ctr" rotWithShape="0">
              <a:srgbClr val="000000">
                <a:alpha val="28000"/>
              </a:srgbClr>
            </a:outerShdw>
          </a:effectLst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308BAE6-5120-6548-ADFF-4991A6B8089F}"/>
                </a:ext>
              </a:extLst>
            </p:cNvPr>
            <p:cNvGrpSpPr/>
            <p:nvPr userDrawn="1"/>
          </p:nvGrpSpPr>
          <p:grpSpPr>
            <a:xfrm>
              <a:off x="10908293" y="5344015"/>
              <a:ext cx="738686" cy="496231"/>
              <a:chOff x="10908293" y="5344015"/>
              <a:chExt cx="738686" cy="496231"/>
            </a:xfrm>
          </p:grpSpPr>
          <p:sp>
            <p:nvSpPr>
              <p:cNvPr id="52" name="Round Same Side Corner Rectangle 51">
                <a:extLst>
                  <a:ext uri="{FF2B5EF4-FFF2-40B4-BE49-F238E27FC236}">
                    <a16:creationId xmlns:a16="http://schemas.microsoft.com/office/drawing/2014/main" id="{10ECF463-5332-A04C-85DA-EDC5577E36A6}"/>
                  </a:ext>
                </a:extLst>
              </p:cNvPr>
              <p:cNvSpPr/>
              <p:nvPr userDrawn="1"/>
            </p:nvSpPr>
            <p:spPr>
              <a:xfrm rot="5400000">
                <a:off x="11029520" y="5222788"/>
                <a:ext cx="496231" cy="738686"/>
              </a:xfrm>
              <a:prstGeom prst="round2Same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ight Arrow 52">
                <a:extLst>
                  <a:ext uri="{FF2B5EF4-FFF2-40B4-BE49-F238E27FC236}">
                    <a16:creationId xmlns:a16="http://schemas.microsoft.com/office/drawing/2014/main" id="{5872BD5A-D430-594B-B4E0-BE35493356AC}"/>
                  </a:ext>
                </a:extLst>
              </p:cNvPr>
              <p:cNvSpPr/>
              <p:nvPr userDrawn="1"/>
            </p:nvSpPr>
            <p:spPr>
              <a:xfrm>
                <a:off x="11194947" y="5452647"/>
                <a:ext cx="356460" cy="278969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954E5EB-D0FC-814F-9DEB-4727B7D218A2}"/>
                </a:ext>
              </a:extLst>
            </p:cNvPr>
            <p:cNvSpPr txBox="1"/>
            <p:nvPr userDrawn="1"/>
          </p:nvSpPr>
          <p:spPr>
            <a:xfrm>
              <a:off x="8423329" y="5344015"/>
              <a:ext cx="2676044" cy="1322903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3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dolor. fad </a:t>
              </a:r>
              <a:r>
                <a:rPr lang="en-US" sz="1400" dirty="0" err="1">
                  <a:solidFill>
                    <a:schemeClr val="tx1"/>
                  </a:solidFill>
                </a:rPr>
                <a:t>fdaf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asdfadfasdfa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E03D679-FB97-5E43-922E-FCD1A1A6D6CC}"/>
              </a:ext>
            </a:extLst>
          </p:cNvPr>
          <p:cNvGrpSpPr/>
          <p:nvPr userDrawn="1"/>
        </p:nvGrpSpPr>
        <p:grpSpPr>
          <a:xfrm>
            <a:off x="3867636" y="1936632"/>
            <a:ext cx="3793255" cy="2273206"/>
            <a:chOff x="4204448" y="2845164"/>
            <a:chExt cx="3275887" cy="227320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349B9B-522C-7348-AC74-9DEFC129D175}"/>
                </a:ext>
              </a:extLst>
            </p:cNvPr>
            <p:cNvSpPr txBox="1"/>
            <p:nvPr userDrawn="1"/>
          </p:nvSpPr>
          <p:spPr>
            <a:xfrm>
              <a:off x="4220861" y="2859754"/>
              <a:ext cx="3242865" cy="2258616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txBody>
            <a:bodyPr wrap="square" tIns="5486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definitions, call outs, factoids, on-screen instructions, etc. Reshape surrounding box to fit the text box.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400" i="0" dirty="0">
                <a:solidFill>
                  <a:schemeClr val="tx1"/>
                </a:solidFill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i="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400" i="0" dirty="0" err="1">
                  <a:solidFill>
                    <a:schemeClr val="tx1"/>
                  </a:solidFill>
                </a:rPr>
                <a:t>amet</a:t>
              </a:r>
              <a:r>
                <a:rPr lang="en-US" sz="1400" i="0" dirty="0">
                  <a:solidFill>
                    <a:schemeClr val="tx1"/>
                  </a:solidFill>
                </a:rPr>
                <a:t>, </a:t>
              </a:r>
              <a:r>
                <a:rPr lang="en-US" sz="1400" i="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elit</a:t>
              </a:r>
              <a:r>
                <a:rPr lang="en-US" sz="1400" i="0" dirty="0">
                  <a:solidFill>
                    <a:schemeClr val="tx1"/>
                  </a:solidFill>
                </a:rPr>
                <a:t>, </a:t>
              </a:r>
              <a:r>
                <a:rPr lang="en-US" sz="1400" i="0" dirty="0" err="1">
                  <a:solidFill>
                    <a:schemeClr val="tx1"/>
                  </a:solidFill>
                </a:rPr>
                <a:t>sed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diam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nonummy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nibh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euismod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tincidunt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ut</a:t>
              </a:r>
              <a:r>
                <a:rPr lang="en-US" sz="1400" i="1" dirty="0" err="1">
                  <a:solidFill>
                    <a:schemeClr val="tx1"/>
                  </a:solidFill>
                </a:rPr>
                <a:t>.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sp>
          <p:nvSpPr>
            <p:cNvPr id="56" name="Round Same Side Corner Rectangle 55">
              <a:extLst>
                <a:ext uri="{FF2B5EF4-FFF2-40B4-BE49-F238E27FC236}">
                  <a16:creationId xmlns:a16="http://schemas.microsoft.com/office/drawing/2014/main" id="{6C7F0C97-25CA-A947-AAAE-30C2CA0757B1}"/>
                </a:ext>
              </a:extLst>
            </p:cNvPr>
            <p:cNvSpPr/>
            <p:nvPr userDrawn="1"/>
          </p:nvSpPr>
          <p:spPr>
            <a:xfrm>
              <a:off x="4204448" y="2845164"/>
              <a:ext cx="3275887" cy="499533"/>
            </a:xfrm>
            <a:prstGeom prst="round2SameRect">
              <a:avLst>
                <a:gd name="adj1" fmla="val 9634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ED50B5-1684-7643-AC81-92718DBB3FD9}"/>
                </a:ext>
              </a:extLst>
            </p:cNvPr>
            <p:cNvSpPr txBox="1"/>
            <p:nvPr userDrawn="1"/>
          </p:nvSpPr>
          <p:spPr>
            <a:xfrm>
              <a:off x="4259577" y="2875572"/>
              <a:ext cx="1217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</a:rPr>
                <a:t>Heading</a:t>
              </a:r>
            </a:p>
          </p:txBody>
        </p:sp>
      </p:grpSp>
      <p:sp>
        <p:nvSpPr>
          <p:cNvPr id="59" name="Title Placeholder 1">
            <a:extLst>
              <a:ext uri="{FF2B5EF4-FFF2-40B4-BE49-F238E27FC236}">
                <a16:creationId xmlns:a16="http://schemas.microsoft.com/office/drawing/2014/main" id="{E02185D7-30E0-E34D-B1ED-A4A03DFE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40168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770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5713" y="1597794"/>
            <a:ext cx="10711543" cy="462012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F73893-3AA6-5049-ADB8-59963363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6" y="230654"/>
            <a:ext cx="107195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690184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58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6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 cap="none" spc="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1pPr>
      <a:lvl2pPr marL="413766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FFFF00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◦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Calibri" panose="020F0502020204030204" pitchFamily="34" charset="0"/>
        <a:buChar char="−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sv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sv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D80C07-2BB3-7141-92B0-E9DA704A1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105" y="4999068"/>
            <a:ext cx="10433787" cy="461665"/>
          </a:xfrm>
        </p:spPr>
        <p:txBody>
          <a:bodyPr/>
          <a:lstStyle/>
          <a:p>
            <a:r>
              <a:rPr lang="en-US" dirty="0"/>
              <a:t>Systematic Problem Solving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B473EA-B965-6B4C-8F03-AE365992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24" y="1526826"/>
            <a:ext cx="10719547" cy="791967"/>
          </a:xfrm>
        </p:spPr>
        <p:txBody>
          <a:bodyPr>
            <a:normAutofit fontScale="90000"/>
          </a:bodyPr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Breadth-First Searches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1072855-A749-47F6-A57A-D2F250C90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600" y="2440243"/>
            <a:ext cx="8942660" cy="223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37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BE24AC-BA93-4FE9-B098-3593A4757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796" y="1056615"/>
            <a:ext cx="8006406" cy="559165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None/>
              <a:defRPr/>
            </a:pPr>
            <a:r>
              <a:rPr lang="en-US" sz="2000" dirty="0"/>
              <a:t>Greedy Best-first search has some benefits and drawbacks.</a:t>
            </a:r>
          </a:p>
          <a:p>
            <a:pPr>
              <a:lnSpc>
                <a:spcPct val="80000"/>
              </a:lnSpc>
              <a:spcBef>
                <a:spcPts val="600"/>
              </a:spcBef>
              <a:buNone/>
              <a:defRPr/>
            </a:pPr>
            <a:endParaRPr lang="en-US" sz="2000" dirty="0"/>
          </a:p>
          <a:p>
            <a:pPr>
              <a:lnSpc>
                <a:spcPct val="80000"/>
              </a:lnSpc>
              <a:spcBef>
                <a:spcPts val="600"/>
              </a:spcBef>
              <a:buNone/>
              <a:defRPr/>
            </a:pPr>
            <a:r>
              <a:rPr lang="en-US" sz="2000" u="sng" dirty="0"/>
              <a:t>The Good</a:t>
            </a:r>
          </a:p>
          <a:p>
            <a:pPr lvl="1"/>
            <a:r>
              <a:rPr lang="en-US" sz="2000" dirty="0"/>
              <a:t> Much faster</a:t>
            </a:r>
          </a:p>
          <a:p>
            <a:pPr lvl="1"/>
            <a:r>
              <a:rPr lang="en-US" sz="2000" dirty="0"/>
              <a:t> Uses less memory</a:t>
            </a:r>
          </a:p>
          <a:p>
            <a:pPr lvl="1"/>
            <a:r>
              <a:rPr lang="en-US" sz="2000" dirty="0"/>
              <a:t> Can find better solutions than breadth-first sometimes</a:t>
            </a:r>
          </a:p>
          <a:p>
            <a:pPr>
              <a:lnSpc>
                <a:spcPct val="80000"/>
              </a:lnSpc>
              <a:spcBef>
                <a:spcPts val="600"/>
              </a:spcBef>
              <a:buNone/>
              <a:defRPr/>
            </a:pPr>
            <a:endParaRPr lang="en-US" sz="2000" dirty="0"/>
          </a:p>
          <a:p>
            <a:pPr>
              <a:lnSpc>
                <a:spcPct val="80000"/>
              </a:lnSpc>
              <a:spcBef>
                <a:spcPts val="600"/>
              </a:spcBef>
              <a:buNone/>
              <a:defRPr/>
            </a:pPr>
            <a:r>
              <a:rPr lang="en-US" sz="2000" u="sng" dirty="0"/>
              <a:t>The Bad</a:t>
            </a:r>
          </a:p>
          <a:p>
            <a:pPr lvl="1"/>
            <a:r>
              <a:rPr lang="en-US" sz="2000" dirty="0"/>
              <a:t> Not guaranteed to use minimal steps</a:t>
            </a:r>
          </a:p>
          <a:p>
            <a:pPr lvl="1"/>
            <a:r>
              <a:rPr lang="en-US" sz="2000" dirty="0"/>
              <a:t> Highly dependent on choice of heuristic</a:t>
            </a:r>
          </a:p>
          <a:p>
            <a:pPr>
              <a:lnSpc>
                <a:spcPct val="80000"/>
              </a:lnSpc>
              <a:spcBef>
                <a:spcPts val="600"/>
              </a:spcBef>
              <a:buNone/>
              <a:defRPr/>
            </a:pPr>
            <a:endParaRPr lang="en-US" sz="2000" dirty="0"/>
          </a:p>
          <a:p>
            <a:pPr>
              <a:lnSpc>
                <a:spcPct val="80000"/>
              </a:lnSpc>
              <a:spcBef>
                <a:spcPts val="600"/>
              </a:spcBef>
              <a:buNone/>
              <a:defRPr/>
            </a:pPr>
            <a:r>
              <a:rPr lang="en-US" sz="2000" u="sng" dirty="0"/>
              <a:t>The Ugly</a:t>
            </a:r>
          </a:p>
          <a:p>
            <a:pPr lvl="1"/>
            <a:r>
              <a:rPr lang="en-US" sz="2000" dirty="0"/>
              <a:t> Can find worse solutions than breadth-first</a:t>
            </a:r>
          </a:p>
          <a:p>
            <a:pPr lvl="1"/>
            <a:r>
              <a:rPr lang="en-US" sz="2000" dirty="0"/>
              <a:t> In infinite spaces, may never find a solution</a:t>
            </a:r>
          </a:p>
          <a:p>
            <a:pPr>
              <a:lnSpc>
                <a:spcPct val="80000"/>
              </a:lnSpc>
              <a:spcBef>
                <a:spcPts val="600"/>
              </a:spcBef>
              <a:buNone/>
              <a:defRPr/>
            </a:pPr>
            <a:endParaRPr lang="en-US" sz="2000" dirty="0"/>
          </a:p>
          <a:p>
            <a:pPr>
              <a:lnSpc>
                <a:spcPct val="80000"/>
              </a:lnSpc>
              <a:spcBef>
                <a:spcPts val="600"/>
              </a:spcBef>
              <a:buNone/>
              <a:defRPr/>
            </a:pPr>
            <a:r>
              <a:rPr lang="en-US" sz="2000" dirty="0"/>
              <a:t>Due to its limitations, greedy best-first has limited application in modern games.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7DA9C2-6C5C-430B-9E4B-ACF48B63F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8" y="209730"/>
            <a:ext cx="11254683" cy="691606"/>
          </a:xfrm>
        </p:spPr>
        <p:txBody>
          <a:bodyPr/>
          <a:lstStyle/>
          <a:p>
            <a:r>
              <a:rPr lang="en-US" dirty="0"/>
              <a:t>Shortcomings of Greedy Best-First</a:t>
            </a:r>
          </a:p>
        </p:txBody>
      </p:sp>
    </p:spTree>
    <p:extLst>
      <p:ext uri="{BB962C8B-B14F-4D97-AF65-F5344CB8AC3E}">
        <p14:creationId xmlns:p14="http://schemas.microsoft.com/office/powerpoint/2010/main" val="366659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D3FE-5CC5-0946-9A84-624856BE6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54" y="2942906"/>
            <a:ext cx="11935691" cy="803934"/>
          </a:xfrm>
        </p:spPr>
        <p:txBody>
          <a:bodyPr/>
          <a:lstStyle/>
          <a:p>
            <a:r>
              <a:rPr lang="en-US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939167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DC6B59E3-956F-4E0D-BAB6-35B58BB1F7A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68658" y="298428"/>
            <a:ext cx="11254683" cy="691606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Et Tu Brute?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A04B5011-03A9-4715-8CD6-C2784524BD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599" y="916096"/>
            <a:ext cx="10972799" cy="53322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2400" b="1" i="1" dirty="0">
                <a:solidFill>
                  <a:srgbClr val="00FF00"/>
                </a:solidFill>
              </a:rPr>
              <a:t>Breadth-first search</a:t>
            </a:r>
            <a:r>
              <a:rPr lang="en-US" sz="2400" dirty="0"/>
              <a:t> is a brute-force approach that explores sibling nodes before children.</a:t>
            </a:r>
          </a:p>
        </p:txBody>
      </p:sp>
      <p:sp>
        <p:nvSpPr>
          <p:cNvPr id="50" name="Rectangle 3">
            <a:extLst>
              <a:ext uri="{FF2B5EF4-FFF2-40B4-BE49-F238E27FC236}">
                <a16:creationId xmlns:a16="http://schemas.microsoft.com/office/drawing/2014/main" id="{63FE132E-8460-4446-A2C3-6255B59E8AF6}"/>
              </a:ext>
            </a:extLst>
          </p:cNvPr>
          <p:cNvSpPr txBox="1">
            <a:spLocks noChangeArrowheads="1"/>
          </p:cNvSpPr>
          <p:nvPr/>
        </p:nvSpPr>
        <p:spPr>
          <a:xfrm>
            <a:off x="468658" y="6136780"/>
            <a:ext cx="11254683" cy="484903"/>
          </a:xfrm>
          <a:prstGeom prst="rect">
            <a:avLst/>
          </a:prstGeom>
          <a:ln>
            <a:noFill/>
          </a:ln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Tw Cen MT" panose="020B0602020104020603" pitchFamily="34" charset="0"/>
              <a:buChar char=" "/>
              <a:defRPr sz="36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32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◦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Wingdings 3" pitchFamily="18" charset="2"/>
              <a:buChar char="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Calibri" panose="020F0502020204030204" pitchFamily="34" charset="0"/>
              <a:buChar char="−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The main difference between a breadth-first </a:t>
            </a:r>
            <a:r>
              <a:rPr lang="en-US" sz="2400" i="1" dirty="0"/>
              <a:t>traversal</a:t>
            </a:r>
            <a:r>
              <a:rPr lang="en-US" sz="2400" dirty="0"/>
              <a:t> and </a:t>
            </a:r>
            <a:r>
              <a:rPr lang="en-US" sz="2400" i="1" dirty="0"/>
              <a:t>search</a:t>
            </a:r>
            <a:r>
              <a:rPr lang="en-US" sz="2400" dirty="0"/>
              <a:t> is the </a:t>
            </a:r>
            <a:r>
              <a:rPr lang="en-US" sz="2400" b="1" i="1" dirty="0">
                <a:solidFill>
                  <a:srgbClr val="00FF00"/>
                </a:solidFill>
              </a:rPr>
              <a:t>goal check</a:t>
            </a:r>
            <a:r>
              <a:rPr lang="en-US" sz="2400" dirty="0"/>
              <a:t>.</a:t>
            </a:r>
          </a:p>
        </p:txBody>
      </p:sp>
      <p:sp>
        <p:nvSpPr>
          <p:cNvPr id="107" name="Rectangle 77">
            <a:extLst>
              <a:ext uri="{FF2B5EF4-FFF2-40B4-BE49-F238E27FC236}">
                <a16:creationId xmlns:a16="http://schemas.microsoft.com/office/drawing/2014/main" id="{D828E0AA-C83A-4985-9208-AA9F7C553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8405" y="2792910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A</a:t>
            </a:r>
          </a:p>
        </p:txBody>
      </p:sp>
      <p:sp>
        <p:nvSpPr>
          <p:cNvPr id="108" name="Rectangle 77">
            <a:extLst>
              <a:ext uri="{FF2B5EF4-FFF2-40B4-BE49-F238E27FC236}">
                <a16:creationId xmlns:a16="http://schemas.microsoft.com/office/drawing/2014/main" id="{98B6E290-8958-4357-BDCC-9870E38A5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405" y="2792910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B</a:t>
            </a:r>
          </a:p>
        </p:txBody>
      </p:sp>
      <p:sp>
        <p:nvSpPr>
          <p:cNvPr id="109" name="Rectangle 77">
            <a:extLst>
              <a:ext uri="{FF2B5EF4-FFF2-40B4-BE49-F238E27FC236}">
                <a16:creationId xmlns:a16="http://schemas.microsoft.com/office/drawing/2014/main" id="{490FD2F6-CD15-45AF-9EA8-A2432DA1B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405" y="2792910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E</a:t>
            </a:r>
          </a:p>
        </p:txBody>
      </p:sp>
      <p:sp>
        <p:nvSpPr>
          <p:cNvPr id="110" name="Rectangle 77">
            <a:extLst>
              <a:ext uri="{FF2B5EF4-FFF2-40B4-BE49-F238E27FC236}">
                <a16:creationId xmlns:a16="http://schemas.microsoft.com/office/drawing/2014/main" id="{066183B6-22FB-4629-8567-3E2FC8133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9750" y="2792910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I</a:t>
            </a:r>
          </a:p>
        </p:txBody>
      </p:sp>
      <p:sp>
        <p:nvSpPr>
          <p:cNvPr id="111" name="Rectangle 77">
            <a:extLst>
              <a:ext uri="{FF2B5EF4-FFF2-40B4-BE49-F238E27FC236}">
                <a16:creationId xmlns:a16="http://schemas.microsoft.com/office/drawing/2014/main" id="{14E36A71-DD7D-41A5-84D7-EBABD033C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3405" y="2792910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F</a:t>
            </a:r>
          </a:p>
        </p:txBody>
      </p:sp>
      <p:sp>
        <p:nvSpPr>
          <p:cNvPr id="112" name="Rectangle 77">
            <a:extLst>
              <a:ext uri="{FF2B5EF4-FFF2-40B4-BE49-F238E27FC236}">
                <a16:creationId xmlns:a16="http://schemas.microsoft.com/office/drawing/2014/main" id="{19E3B5A6-211B-4CD1-8207-3DB6FD02C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9405" y="2792910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C</a:t>
            </a:r>
          </a:p>
        </p:txBody>
      </p:sp>
      <p:sp>
        <p:nvSpPr>
          <p:cNvPr id="113" name="Rectangle 77">
            <a:extLst>
              <a:ext uri="{FF2B5EF4-FFF2-40B4-BE49-F238E27FC236}">
                <a16:creationId xmlns:a16="http://schemas.microsoft.com/office/drawing/2014/main" id="{4D8F4C59-6D50-4DE2-8BBE-47C083C50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405" y="2792910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D</a:t>
            </a:r>
          </a:p>
        </p:txBody>
      </p:sp>
      <p:sp>
        <p:nvSpPr>
          <p:cNvPr id="114" name="Line 5">
            <a:extLst>
              <a:ext uri="{FF2B5EF4-FFF2-40B4-BE49-F238E27FC236}">
                <a16:creationId xmlns:a16="http://schemas.microsoft.com/office/drawing/2014/main" id="{C92CDAEC-C6BA-40EE-B2D9-72315D8FBD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96680" y="2756334"/>
            <a:ext cx="457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15" name="Line 5">
            <a:extLst>
              <a:ext uri="{FF2B5EF4-FFF2-40B4-BE49-F238E27FC236}">
                <a16:creationId xmlns:a16="http://schemas.microsoft.com/office/drawing/2014/main" id="{0DF59AA1-41C2-470D-BB10-EF8A9C4BD2D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74342" y="2756334"/>
            <a:ext cx="457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16" name="Line 5">
            <a:extLst>
              <a:ext uri="{FF2B5EF4-FFF2-40B4-BE49-F238E27FC236}">
                <a16:creationId xmlns:a16="http://schemas.microsoft.com/office/drawing/2014/main" id="{7051CD63-B712-4065-8C3A-82A5605714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661305" y="2754810"/>
            <a:ext cx="457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17" name="Line 5">
            <a:extLst>
              <a:ext uri="{FF2B5EF4-FFF2-40B4-BE49-F238E27FC236}">
                <a16:creationId xmlns:a16="http://schemas.microsoft.com/office/drawing/2014/main" id="{D6E9C998-CB5E-4CC1-BEE9-5F19D05DB1A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042305" y="2756334"/>
            <a:ext cx="457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18" name="Line 5">
            <a:extLst>
              <a:ext uri="{FF2B5EF4-FFF2-40B4-BE49-F238E27FC236}">
                <a16:creationId xmlns:a16="http://schemas.microsoft.com/office/drawing/2014/main" id="{608236B9-BE2F-4598-855F-0E0513D4D4E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418947" y="2754810"/>
            <a:ext cx="457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19" name="Line 5">
            <a:extLst>
              <a:ext uri="{FF2B5EF4-FFF2-40B4-BE49-F238E27FC236}">
                <a16:creationId xmlns:a16="http://schemas.microsoft.com/office/drawing/2014/main" id="{AE542AFC-0A69-4F9D-B070-60A0896BB94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799947" y="2753286"/>
            <a:ext cx="457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92" name="Line 5">
            <a:extLst>
              <a:ext uri="{FF2B5EF4-FFF2-40B4-BE49-F238E27FC236}">
                <a16:creationId xmlns:a16="http://schemas.microsoft.com/office/drawing/2014/main" id="{E1ACB3F2-A451-4089-B827-0B2517DCC60E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5567983" y="2348385"/>
            <a:ext cx="3151" cy="1604341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93" name="Line 5">
            <a:extLst>
              <a:ext uri="{FF2B5EF4-FFF2-40B4-BE49-F238E27FC236}">
                <a16:creationId xmlns:a16="http://schemas.microsoft.com/office/drawing/2014/main" id="{BB7FB195-01D5-489C-AB2D-0982E8D5D9B0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920694" y="2348385"/>
            <a:ext cx="1334571" cy="808654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94" name="Line 5">
            <a:extLst>
              <a:ext uri="{FF2B5EF4-FFF2-40B4-BE49-F238E27FC236}">
                <a16:creationId xmlns:a16="http://schemas.microsoft.com/office/drawing/2014/main" id="{B7BAE5ED-134F-4484-ABC8-B82CC2BF9C9A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 flipV="1">
            <a:off x="5545073" y="2334075"/>
            <a:ext cx="1334571" cy="808654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95" name="Line 5">
            <a:extLst>
              <a:ext uri="{FF2B5EF4-FFF2-40B4-BE49-F238E27FC236}">
                <a16:creationId xmlns:a16="http://schemas.microsoft.com/office/drawing/2014/main" id="{D8526AA3-E26F-4FC4-A99E-6785B94D41A5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 flipV="1">
            <a:off x="3255265" y="2348385"/>
            <a:ext cx="228980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FAEEE93-81B7-4E94-BD59-D11C6A1A8F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24090" y="2086721"/>
            <a:ext cx="523329" cy="52332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B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86B6E2E-7736-4AEA-8D6B-7D0EE17381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93599" y="2113997"/>
            <a:ext cx="523329" cy="52332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A</a:t>
            </a:r>
          </a:p>
        </p:txBody>
      </p:sp>
      <p:sp>
        <p:nvSpPr>
          <p:cNvPr id="98" name="Line 5">
            <a:extLst>
              <a:ext uri="{FF2B5EF4-FFF2-40B4-BE49-F238E27FC236}">
                <a16:creationId xmlns:a16="http://schemas.microsoft.com/office/drawing/2014/main" id="{AAE5079C-98E0-4D07-B715-A1BFFA4B0E0F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 flipV="1">
            <a:off x="1931239" y="3171349"/>
            <a:ext cx="1334571" cy="808654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99" name="Line 5">
            <a:extLst>
              <a:ext uri="{FF2B5EF4-FFF2-40B4-BE49-F238E27FC236}">
                <a16:creationId xmlns:a16="http://schemas.microsoft.com/office/drawing/2014/main" id="{9ADABE9A-D9E3-4DD1-8C3D-3DAF64265E7E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5614462" y="3162933"/>
            <a:ext cx="1334571" cy="808654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00" name="Line 5">
            <a:extLst>
              <a:ext uri="{FF2B5EF4-FFF2-40B4-BE49-F238E27FC236}">
                <a16:creationId xmlns:a16="http://schemas.microsoft.com/office/drawing/2014/main" id="{6CB0B6D0-0F16-4532-98C0-9AD88910A23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265809" y="3980001"/>
            <a:ext cx="1185953" cy="1162569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01" name="Line 5">
            <a:extLst>
              <a:ext uri="{FF2B5EF4-FFF2-40B4-BE49-F238E27FC236}">
                <a16:creationId xmlns:a16="http://schemas.microsoft.com/office/drawing/2014/main" id="{982A3AFE-0439-46C2-BA12-9FBEA9697F98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4428509" y="3952726"/>
            <a:ext cx="1233481" cy="116256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8102148-F5E8-4425-9CDA-9A2DA2B6C6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66845" y="4853631"/>
            <a:ext cx="523329" cy="52332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E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6F1F74A-1EA3-48E2-9495-8947253F6E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87246" y="3691062"/>
            <a:ext cx="523329" cy="52332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C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B6F9BC7-B30C-429A-8480-C6764A1EF9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24090" y="3691672"/>
            <a:ext cx="523329" cy="523329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F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3A72B78-B7A6-4E99-8DD0-7526211DBA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44040" y="2860054"/>
            <a:ext cx="523329" cy="523329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D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4BBD2E3-A156-4F6F-B852-517FDA5A2B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69574" y="2866529"/>
            <a:ext cx="523329" cy="523329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I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11BE3CB-0617-4BF1-8115-2B8D2B1B4654}"/>
              </a:ext>
            </a:extLst>
          </p:cNvPr>
          <p:cNvSpPr txBox="1"/>
          <p:nvPr/>
        </p:nvSpPr>
        <p:spPr>
          <a:xfrm>
            <a:off x="8693856" y="2071716"/>
            <a:ext cx="1133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Queue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D2017D2-F890-4951-B9CC-4900CE2CA2E2}"/>
              </a:ext>
            </a:extLst>
          </p:cNvPr>
          <p:cNvSpPr txBox="1"/>
          <p:nvPr/>
        </p:nvSpPr>
        <p:spPr>
          <a:xfrm>
            <a:off x="7517407" y="4727892"/>
            <a:ext cx="188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</a:t>
            </a:r>
          </a:p>
        </p:txBody>
      </p:sp>
      <p:sp>
        <p:nvSpPr>
          <p:cNvPr id="123" name="Rectangle 77">
            <a:extLst>
              <a:ext uri="{FF2B5EF4-FFF2-40B4-BE49-F238E27FC236}">
                <a16:creationId xmlns:a16="http://schemas.microsoft.com/office/drawing/2014/main" id="{31F327D5-4095-4BC7-A1EB-C939850CA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7836" y="4768224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D</a:t>
            </a:r>
          </a:p>
        </p:txBody>
      </p:sp>
      <p:sp>
        <p:nvSpPr>
          <p:cNvPr id="124" name="Rectangle 77">
            <a:extLst>
              <a:ext uri="{FF2B5EF4-FFF2-40B4-BE49-F238E27FC236}">
                <a16:creationId xmlns:a16="http://schemas.microsoft.com/office/drawing/2014/main" id="{1542492F-DF0E-4D59-839F-7B74AFA3D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6836" y="4768224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B</a:t>
            </a:r>
          </a:p>
        </p:txBody>
      </p:sp>
      <p:sp>
        <p:nvSpPr>
          <p:cNvPr id="125" name="Rectangle 77">
            <a:extLst>
              <a:ext uri="{FF2B5EF4-FFF2-40B4-BE49-F238E27FC236}">
                <a16:creationId xmlns:a16="http://schemas.microsoft.com/office/drawing/2014/main" id="{4B3C5407-26FF-4A8D-9A5E-A637485F3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3494" y="4768224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A</a:t>
            </a:r>
          </a:p>
        </p:txBody>
      </p:sp>
      <p:sp>
        <p:nvSpPr>
          <p:cNvPr id="126" name="Rectangle 77">
            <a:extLst>
              <a:ext uri="{FF2B5EF4-FFF2-40B4-BE49-F238E27FC236}">
                <a16:creationId xmlns:a16="http://schemas.microsoft.com/office/drawing/2014/main" id="{4D05ACA8-F70B-42FD-95D6-0B57E8FD4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2494" y="4768224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I</a:t>
            </a:r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9DD57FE0-C542-499B-AF95-B1470873B6E6}"/>
              </a:ext>
            </a:extLst>
          </p:cNvPr>
          <p:cNvSpPr/>
          <p:nvPr/>
        </p:nvSpPr>
        <p:spPr>
          <a:xfrm rot="18699260">
            <a:off x="8229629" y="2494237"/>
            <a:ext cx="997051" cy="1432494"/>
          </a:xfrm>
          <a:prstGeom prst="arc">
            <a:avLst>
              <a:gd name="adj1" fmla="val 16200000"/>
              <a:gd name="adj2" fmla="val 20319166"/>
            </a:avLst>
          </a:prstGeom>
          <a:ln w="25400">
            <a:solidFill>
              <a:srgbClr val="00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id="{80CC89A1-0A0E-4AAF-9DA3-4040A5F32388}"/>
              </a:ext>
            </a:extLst>
          </p:cNvPr>
          <p:cNvSpPr/>
          <p:nvPr/>
        </p:nvSpPr>
        <p:spPr>
          <a:xfrm rot="18729888">
            <a:off x="8982071" y="2508265"/>
            <a:ext cx="997051" cy="1432494"/>
          </a:xfrm>
          <a:prstGeom prst="arc">
            <a:avLst>
              <a:gd name="adj1" fmla="val 16200000"/>
              <a:gd name="adj2" fmla="val 20319166"/>
            </a:avLst>
          </a:prstGeom>
          <a:ln w="25400">
            <a:solidFill>
              <a:srgbClr val="00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id="{EEE45C31-EF26-41A9-AE4D-234A328E6B48}"/>
              </a:ext>
            </a:extLst>
          </p:cNvPr>
          <p:cNvSpPr/>
          <p:nvPr/>
        </p:nvSpPr>
        <p:spPr>
          <a:xfrm rot="19749085">
            <a:off x="8872569" y="2608882"/>
            <a:ext cx="1831880" cy="1715406"/>
          </a:xfrm>
          <a:prstGeom prst="arc">
            <a:avLst>
              <a:gd name="adj1" fmla="val 16108016"/>
              <a:gd name="adj2" fmla="val 20325061"/>
            </a:avLst>
          </a:prstGeom>
          <a:ln w="25400">
            <a:solidFill>
              <a:srgbClr val="00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Arc 129">
            <a:extLst>
              <a:ext uri="{FF2B5EF4-FFF2-40B4-BE49-F238E27FC236}">
                <a16:creationId xmlns:a16="http://schemas.microsoft.com/office/drawing/2014/main" id="{777C32A7-1E51-44D0-AA9D-D215B038765E}"/>
              </a:ext>
            </a:extLst>
          </p:cNvPr>
          <p:cNvSpPr/>
          <p:nvPr/>
        </p:nvSpPr>
        <p:spPr>
          <a:xfrm rot="2900740" flipV="1">
            <a:off x="9347634" y="2037040"/>
            <a:ext cx="997051" cy="1432494"/>
          </a:xfrm>
          <a:prstGeom prst="arc">
            <a:avLst>
              <a:gd name="adj1" fmla="val 16200000"/>
              <a:gd name="adj2" fmla="val 20319166"/>
            </a:avLst>
          </a:prstGeom>
          <a:ln w="25400">
            <a:solidFill>
              <a:srgbClr val="00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06BBB74A-E836-4D84-ABA5-E3E80DDADFAB}"/>
              </a:ext>
            </a:extLst>
          </p:cNvPr>
          <p:cNvSpPr/>
          <p:nvPr/>
        </p:nvSpPr>
        <p:spPr>
          <a:xfrm rot="2870112" flipV="1">
            <a:off x="8576210" y="2043793"/>
            <a:ext cx="997051" cy="1432494"/>
          </a:xfrm>
          <a:prstGeom prst="arc">
            <a:avLst>
              <a:gd name="adj1" fmla="val 16200000"/>
              <a:gd name="adj2" fmla="val 20319166"/>
            </a:avLst>
          </a:prstGeom>
          <a:ln w="25400">
            <a:solidFill>
              <a:srgbClr val="00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c 131">
            <a:extLst>
              <a:ext uri="{FF2B5EF4-FFF2-40B4-BE49-F238E27FC236}">
                <a16:creationId xmlns:a16="http://schemas.microsoft.com/office/drawing/2014/main" id="{C53A3B78-8150-4749-84F8-DAD618E8CFD1}"/>
              </a:ext>
            </a:extLst>
          </p:cNvPr>
          <p:cNvSpPr/>
          <p:nvPr/>
        </p:nvSpPr>
        <p:spPr>
          <a:xfrm rot="3059176" flipV="1">
            <a:off x="8085347" y="2793081"/>
            <a:ext cx="485043" cy="543841"/>
          </a:xfrm>
          <a:prstGeom prst="arc">
            <a:avLst/>
          </a:prstGeom>
          <a:ln w="25400">
            <a:solidFill>
              <a:srgbClr val="00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E99ACF5B-B7A9-4091-A830-1D6325FC2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524" y="2440661"/>
            <a:ext cx="2867025" cy="1362075"/>
          </a:xfrm>
          <a:prstGeom prst="rect">
            <a:avLst/>
          </a:prstGeom>
        </p:spPr>
      </p:pic>
      <p:pic>
        <p:nvPicPr>
          <p:cNvPr id="170" name="Picture 119">
            <a:hlinkClick r:id="" action="ppaction://media"/>
            <a:extLst>
              <a:ext uri="{FF2B5EF4-FFF2-40B4-BE49-F238E27FC236}">
                <a16:creationId xmlns:a16="http://schemas.microsoft.com/office/drawing/2014/main" id="{B57CA34D-25B4-476E-AA7E-4322DE8C4757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42" y="2410585"/>
            <a:ext cx="304800" cy="304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0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0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0"/>
                                      </p:to>
                                    </p:animClr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0"/>
                                      </p:to>
                                    </p:animClr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7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0"/>
                                      </p:to>
                                    </p:animClr>
                                    <p:set>
                                      <p:cBhvr>
                                        <p:cTn id="19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04040"/>
                                      </p:to>
                                    </p:animClr>
                                    <p:set>
                                      <p:cBhvr>
                                        <p:cTn id="22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3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5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6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3" dur="813" fill="hold"/>
                                        <p:tgtEl>
                                          <p:spTgt spid="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0.10951 -0.11273 " pathEditMode="relative" rAng="0" ptsTypes="AA">
                                      <p:cBhvr>
                                        <p:cTn id="28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51 -0.11273 L 0.29883 -0.11227 " pathEditMode="relative" rAng="0" ptsTypes="AA">
                                      <p:cBhvr>
                                        <p:cTn id="291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883 -0.11227 L 0.40873 0.00209 " pathEditMode="relative" rAng="0" ptsTypes="AA">
                                      <p:cBhvr>
                                        <p:cTn id="29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5" y="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9" dur="813" fill="hold"/>
                                        <p:tgtEl>
                                          <p:spTgt spid="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1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0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0"/>
                </p:tgtEl>
              </p:cMediaNode>
            </p:audio>
          </p:childTnLst>
        </p:cTn>
      </p:par>
    </p:tnLst>
    <p:bldLst>
      <p:bldP spid="84995" grpId="0" build="p"/>
      <p:bldP spid="50" grpId="0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21" grpId="0"/>
      <p:bldP spid="122" grpId="0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A21984D2-7815-42C5-9755-0EAF3C9D9A2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68657" y="555533"/>
            <a:ext cx="11254683" cy="691606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Breadth-First: The 8-Puzzle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8930F3C3-F2CA-474E-A05B-823A2E7625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295400"/>
            <a:ext cx="8686800" cy="609600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n-US" sz="2800" u="sng"/>
              <a:t>Example:</a:t>
            </a:r>
          </a:p>
        </p:txBody>
      </p:sp>
      <p:sp>
        <p:nvSpPr>
          <p:cNvPr id="110" name="Line 64">
            <a:extLst>
              <a:ext uri="{FF2B5EF4-FFF2-40B4-BE49-F238E27FC236}">
                <a16:creationId xmlns:a16="http://schemas.microsoft.com/office/drawing/2014/main" id="{B3888BB7-6750-4AAF-99AC-22406BBF970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8986" y="3254781"/>
            <a:ext cx="1448734" cy="240435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11" name="Line 65">
            <a:extLst>
              <a:ext uri="{FF2B5EF4-FFF2-40B4-BE49-F238E27FC236}">
                <a16:creationId xmlns:a16="http://schemas.microsoft.com/office/drawing/2014/main" id="{711C6026-748D-4C56-A08B-5FB2D67B5F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32959" y="4931182"/>
            <a:ext cx="838200" cy="228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12" name="Line 66">
            <a:extLst>
              <a:ext uri="{FF2B5EF4-FFF2-40B4-BE49-F238E27FC236}">
                <a16:creationId xmlns:a16="http://schemas.microsoft.com/office/drawing/2014/main" id="{8843A169-0585-4C82-91B3-37B79291F4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21558" y="3254781"/>
            <a:ext cx="1449627" cy="22715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13" name="Line 67">
            <a:extLst>
              <a:ext uri="{FF2B5EF4-FFF2-40B4-BE49-F238E27FC236}">
                <a16:creationId xmlns:a16="http://schemas.microsoft.com/office/drawing/2014/main" id="{E5883641-922F-4312-B586-DB849293DE2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8959" y="4931182"/>
            <a:ext cx="838200" cy="228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14" name="Line 68">
            <a:extLst>
              <a:ext uri="{FF2B5EF4-FFF2-40B4-BE49-F238E27FC236}">
                <a16:creationId xmlns:a16="http://schemas.microsoft.com/office/drawing/2014/main" id="{26FA5B58-8C69-4F51-91EE-92E0115CA75E}"/>
              </a:ext>
            </a:extLst>
          </p:cNvPr>
          <p:cNvSpPr>
            <a:spLocks noChangeShapeType="1"/>
          </p:cNvSpPr>
          <p:nvPr/>
        </p:nvSpPr>
        <p:spPr bwMode="auto">
          <a:xfrm>
            <a:off x="8963095" y="4931182"/>
            <a:ext cx="0" cy="235624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DB79AB1C-4649-4E57-92EC-7AE209911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042" y="3492652"/>
            <a:ext cx="1449627" cy="1449627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4FDF35F4-1E81-474B-BC16-2BBA3FDAD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186" y="1811793"/>
            <a:ext cx="1449627" cy="1449627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36D7FEA1-02C3-4471-B31B-C14FDB7C4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332" y="3483382"/>
            <a:ext cx="1449627" cy="144962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23745729-0AFE-4A29-82B9-8EDA9C431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296" y="5166806"/>
            <a:ext cx="1449627" cy="1449627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FD1C0B5B-7865-4E38-A27C-755FAAC31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720" y="5166806"/>
            <a:ext cx="1451239" cy="1449627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01F0CC7-5A3D-485D-9F32-4D9A38A137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023" y="5165248"/>
            <a:ext cx="1454360" cy="1452744"/>
          </a:xfrm>
          <a:prstGeom prst="rect">
            <a:avLst/>
          </a:prstGeom>
        </p:spPr>
      </p:pic>
      <p:sp>
        <p:nvSpPr>
          <p:cNvPr id="121" name="Line 67">
            <a:extLst>
              <a:ext uri="{FF2B5EF4-FFF2-40B4-BE49-F238E27FC236}">
                <a16:creationId xmlns:a16="http://schemas.microsoft.com/office/drawing/2014/main" id="{C900FED1-B35E-4A42-BF55-749AD8DE6D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3689" y="4933009"/>
            <a:ext cx="0" cy="220828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B3C2E49F-2E54-4C92-AD19-5E2ADBB1E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024" y="5166805"/>
            <a:ext cx="1449627" cy="1449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861ACC-C109-47F1-9D52-183B22A80E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755" y="5150721"/>
            <a:ext cx="1448682" cy="1448682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81F065-85BA-426D-A3E5-946BF2FB40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7296" y="5172630"/>
            <a:ext cx="1448682" cy="1448682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59494" name="Line 102">
            <a:extLst>
              <a:ext uri="{FF2B5EF4-FFF2-40B4-BE49-F238E27FC236}">
                <a16:creationId xmlns:a16="http://schemas.microsoft.com/office/drawing/2014/main" id="{D6B5BFDB-AEDF-4D00-BD91-6EF677A3BB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96368" y="4942280"/>
            <a:ext cx="1088342" cy="211558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59495" name="Line 103">
            <a:extLst>
              <a:ext uri="{FF2B5EF4-FFF2-40B4-BE49-F238E27FC236}">
                <a16:creationId xmlns:a16="http://schemas.microsoft.com/office/drawing/2014/main" id="{CDDE8AF4-E498-4055-8C3F-EFE11DB2C0F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8877" y="4942279"/>
            <a:ext cx="1100297" cy="211558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59515" name="Line 123">
            <a:extLst>
              <a:ext uri="{FF2B5EF4-FFF2-40B4-BE49-F238E27FC236}">
                <a16:creationId xmlns:a16="http://schemas.microsoft.com/office/drawing/2014/main" id="{2FCA221A-66D5-491C-B925-5282B5535A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73042" y="5150720"/>
            <a:ext cx="1525762" cy="147059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127" name="Line 123">
            <a:extLst>
              <a:ext uri="{FF2B5EF4-FFF2-40B4-BE49-F238E27FC236}">
                <a16:creationId xmlns:a16="http://schemas.microsoft.com/office/drawing/2014/main" id="{0221BC3C-CDDC-4479-8A6C-18B812DAFA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25808" y="5170469"/>
            <a:ext cx="1525762" cy="147059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94" grpId="0" animBg="1"/>
      <p:bldP spid="59495" grpId="0" animBg="1"/>
      <p:bldP spid="59515" grpId="0" animBg="1"/>
      <p:bldP spid="1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D4447035-BC38-423A-B714-1EF1EAD43B5A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Breadth-First Search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29B1F785-20FB-498F-9973-FA63ED4BFE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6394" y="1943185"/>
            <a:ext cx="7438151" cy="345598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u="sng" dirty="0"/>
              <a:t>Breadth-First Search is:</a:t>
            </a:r>
          </a:p>
          <a:p>
            <a:pPr eaLnBrk="1" hangingPunct="1">
              <a:defRPr/>
            </a:pPr>
            <a:r>
              <a:rPr lang="en-US" sz="2800" b="1" i="1" dirty="0">
                <a:solidFill>
                  <a:srgbClr val="00FF00"/>
                </a:solidFill>
              </a:rPr>
              <a:t>Systematic</a:t>
            </a:r>
            <a:r>
              <a:rPr lang="en-US" sz="2800" dirty="0"/>
              <a:t> (Processes in order)</a:t>
            </a:r>
          </a:p>
          <a:p>
            <a:pPr eaLnBrk="1" hangingPunct="1">
              <a:defRPr/>
            </a:pPr>
            <a:r>
              <a:rPr lang="en-US" sz="2800" b="1" i="1" dirty="0">
                <a:solidFill>
                  <a:srgbClr val="00FF00"/>
                </a:solidFill>
              </a:rPr>
              <a:t>Uninformed</a:t>
            </a:r>
            <a:r>
              <a:rPr lang="en-US" sz="2800" dirty="0"/>
              <a:t> (no prior knowledge)</a:t>
            </a:r>
          </a:p>
          <a:p>
            <a:pPr eaLnBrk="1" hangingPunct="1">
              <a:defRPr/>
            </a:pPr>
            <a:r>
              <a:rPr lang="en-US" sz="2800" b="1" i="1" dirty="0">
                <a:solidFill>
                  <a:srgbClr val="00FF00"/>
                </a:solidFill>
              </a:rPr>
              <a:t>Optimal </a:t>
            </a:r>
            <a:r>
              <a:rPr lang="en-US" sz="2800" b="1" i="1" dirty="0"/>
              <a:t>in </a:t>
            </a:r>
            <a:r>
              <a:rPr lang="en-US" sz="2800" b="1" i="1" dirty="0">
                <a:solidFill>
                  <a:srgbClr val="00FF00"/>
                </a:solidFill>
              </a:rPr>
              <a:t>steps</a:t>
            </a:r>
            <a:r>
              <a:rPr lang="en-US" sz="2800" dirty="0"/>
              <a:t> (Any solution found is “best”)</a:t>
            </a:r>
          </a:p>
          <a:p>
            <a:pPr eaLnBrk="1" hangingPunct="1">
              <a:defRPr/>
            </a:pPr>
            <a:r>
              <a:rPr lang="en-US" sz="2800" b="1" i="1" dirty="0">
                <a:solidFill>
                  <a:srgbClr val="00FF00"/>
                </a:solidFill>
              </a:rPr>
              <a:t>Complete</a:t>
            </a:r>
            <a:r>
              <a:rPr lang="en-US" sz="2800" dirty="0"/>
              <a:t> (Will find a solution if it exists)</a:t>
            </a:r>
          </a:p>
          <a:p>
            <a:pPr eaLnBrk="1" hangingPunct="1">
              <a:defRPr/>
            </a:pPr>
            <a:r>
              <a:rPr lang="en-US" sz="2800" b="1" i="1" dirty="0">
                <a:solidFill>
                  <a:srgbClr val="00FF00"/>
                </a:solidFill>
              </a:rPr>
              <a:t>Exhaustive</a:t>
            </a:r>
            <a:r>
              <a:rPr lang="en-US" sz="2800" dirty="0"/>
              <a:t> (Finds a solution if state space is finite)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8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C7A529E-775F-4EFD-90A4-93D403722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4545" y="1860298"/>
            <a:ext cx="3718795" cy="371879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7D8A66B-98F6-4918-AD54-E2C7D45833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970" t="6970" r="6970" b="6970"/>
          <a:stretch/>
        </p:blipFill>
        <p:spPr>
          <a:xfrm>
            <a:off x="8263742" y="2070979"/>
            <a:ext cx="3200400" cy="3200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82D2B72-867A-4A15-9A51-98DDFA3E08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5714" t="15714" r="15714" b="15714"/>
          <a:stretch/>
        </p:blipFill>
        <p:spPr>
          <a:xfrm>
            <a:off x="8629502" y="2388222"/>
            <a:ext cx="2468880" cy="24688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1750E7-CD35-4513-9918-E7C0260DC9C9}"/>
              </a:ext>
            </a:extLst>
          </p:cNvPr>
          <p:cNvSpPr txBox="1"/>
          <p:nvPr/>
        </p:nvSpPr>
        <p:spPr>
          <a:xfrm>
            <a:off x="8958936" y="5081950"/>
            <a:ext cx="186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Exhaustive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36DD9E-B54F-460B-B040-683DBC34BF7F}"/>
              </a:ext>
            </a:extLst>
          </p:cNvPr>
          <p:cNvSpPr txBox="1"/>
          <p:nvPr/>
        </p:nvSpPr>
        <p:spPr>
          <a:xfrm>
            <a:off x="8962753" y="4398729"/>
            <a:ext cx="186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3D57C8-FAB7-4A1A-95F1-3306F79F7F8E}"/>
              </a:ext>
            </a:extLst>
          </p:cNvPr>
          <p:cNvGrpSpPr/>
          <p:nvPr/>
        </p:nvGrpSpPr>
        <p:grpSpPr>
          <a:xfrm>
            <a:off x="8946407" y="2676258"/>
            <a:ext cx="1892808" cy="1892808"/>
            <a:chOff x="8946407" y="2676258"/>
            <a:chExt cx="1892808" cy="1892808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0F60557-C9D9-4655-B6B8-E382CE79E3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4551" t="24551" r="24551" b="24551"/>
            <a:stretch/>
          </p:blipFill>
          <p:spPr>
            <a:xfrm>
              <a:off x="8946407" y="2676258"/>
              <a:ext cx="1892808" cy="1892808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B53DCBF7-C3C5-4216-A585-EF1F84E43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5365" t="25365" r="25365" b="25365"/>
            <a:stretch/>
          </p:blipFill>
          <p:spPr>
            <a:xfrm>
              <a:off x="9020064" y="2735694"/>
              <a:ext cx="1773936" cy="1773936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5631ED-DD62-444F-B495-5C2AF6211B68}"/>
              </a:ext>
            </a:extLst>
          </p:cNvPr>
          <p:cNvSpPr txBox="1"/>
          <p:nvPr/>
        </p:nvSpPr>
        <p:spPr>
          <a:xfrm>
            <a:off x="9302267" y="3471124"/>
            <a:ext cx="1263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23DCD-6B0C-4D68-B80A-CB714C36F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730" y="414473"/>
            <a:ext cx="11182540" cy="691606"/>
          </a:xfrm>
        </p:spPr>
        <p:txBody>
          <a:bodyPr/>
          <a:lstStyle/>
          <a:p>
            <a:r>
              <a:rPr lang="en-US" dirty="0"/>
              <a:t>Breadth-First Search: Static Graphs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0ED40-B839-488F-818A-E2E5AB38E3DB}"/>
              </a:ext>
            </a:extLst>
          </p:cNvPr>
          <p:cNvSpPr txBox="1"/>
          <p:nvPr/>
        </p:nvSpPr>
        <p:spPr>
          <a:xfrm>
            <a:off x="4700185" y="1284476"/>
            <a:ext cx="6494806" cy="5065047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  <a:effectLst/>
        </p:spPr>
        <p:txBody>
          <a:bodyPr wrap="square" rtlCol="0"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breadthFirstSearch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(start, goal):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open = list()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open.enqueue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PlannerNode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(start, None))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visited = { start: open[0] }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while not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(open) is 0: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current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open.dequeue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if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current.vertex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is goal: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return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build_solution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(start, current)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for edge in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current.vertex.edges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successor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edge.endpoint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if not visited[successor]: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newNode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PlannerNode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(successor, current)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  visited[successor]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newNode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open.enqueue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newNode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9297E-D10F-48BC-849D-3520407D7B16}"/>
              </a:ext>
            </a:extLst>
          </p:cNvPr>
          <p:cNvSpPr txBox="1"/>
          <p:nvPr/>
        </p:nvSpPr>
        <p:spPr>
          <a:xfrm>
            <a:off x="872196" y="1284477"/>
            <a:ext cx="3827989" cy="5065046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  <a:effectLst/>
        </p:spPr>
        <p:txBody>
          <a:bodyPr wrap="square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class Vertex: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def __init__(d):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self.data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= d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self.edges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= []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class Edge: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def __init__(e, c):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self.endpoint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= 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self.cost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= c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class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PlannerNode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def __init__(self, v, p):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self.vertex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= v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self.parent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= p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Remember: we need </a:t>
            </a:r>
            <a:r>
              <a:rPr lang="en-US" altLang="ja-JP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ea typeface="ＭＳ Ｐゴシック" charset="-128"/>
                <a:cs typeface="Arial" charset="0"/>
              </a:rPr>
              <a:t>t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o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ea typeface="ＭＳ Ｐゴシック" charset="-128"/>
                <a:cs typeface="Arial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trace backwards at the end!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28FD04-64EF-4951-82E0-D912FC9D0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165" y="1346102"/>
            <a:ext cx="4196207" cy="50564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u="sng" dirty="0"/>
              <a:t>Successor generation is…</a:t>
            </a:r>
          </a:p>
          <a:p>
            <a:pPr lvl="1"/>
            <a:r>
              <a:rPr lang="en-US" sz="2800" dirty="0"/>
              <a:t> Problem-specific</a:t>
            </a:r>
          </a:p>
          <a:p>
            <a:pPr lvl="1"/>
            <a:r>
              <a:rPr lang="en-US" sz="2800" dirty="0"/>
              <a:t> Usually non-trivial in time</a:t>
            </a:r>
          </a:p>
          <a:p>
            <a:pPr lvl="1"/>
            <a:r>
              <a:rPr lang="en-US" sz="2800" dirty="0"/>
              <a:t> Sometimes inefficient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Search graphs are superior when practical.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738090-992E-4564-BE41-BE920BB7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  <a:r>
              <a:rPr lang="en-US"/>
              <a:t>: Dynamic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FE67F0-45E9-4085-AABF-90DEA13ADE9B}"/>
              </a:ext>
            </a:extLst>
          </p:cNvPr>
          <p:cNvSpPr txBox="1"/>
          <p:nvPr/>
        </p:nvSpPr>
        <p:spPr>
          <a:xfrm>
            <a:off x="697722" y="1343896"/>
            <a:ext cx="6609116" cy="5058620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  <a:effectLst/>
        </p:spPr>
        <p:txBody>
          <a:bodyPr wrap="square" rtlCol="0">
            <a:no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def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breadthFirstSearch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(start, goal):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open = list()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visited = { start: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PlannerNode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(start, None) }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open.append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(visited[start])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while not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len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(open) is 0: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current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open.pop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(0)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if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current.state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is goal: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return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build_solution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(start, current)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for 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operator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in </a:t>
            </a:r>
            <a:r>
              <a:rPr lang="en-US" sz="1600" dirty="0" err="1">
                <a:solidFill>
                  <a:srgbClr val="00FF00"/>
                </a:solidFill>
                <a:latin typeface="Consolas" panose="020B0609020204030204" pitchFamily="49" charset="0"/>
              </a:rPr>
              <a:t>get_valid_ops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FF00"/>
                </a:solidFill>
                <a:latin typeface="Consolas" panose="020B0609020204030204" pitchFamily="49" charset="0"/>
              </a:rPr>
              <a:t>current.state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successor = </a:t>
            </a:r>
            <a:r>
              <a:rPr lang="en-US" sz="1600" dirty="0" err="1">
                <a:solidFill>
                  <a:srgbClr val="00FF00"/>
                </a:solidFill>
                <a:latin typeface="Consolas" panose="020B0609020204030204" pitchFamily="49" charset="0"/>
              </a:rPr>
              <a:t>current.state.apply</a:t>
            </a:r>
            <a:r>
              <a:rPr lang="en-US" sz="1600" dirty="0">
                <a:solidFill>
                  <a:srgbClr val="00FF00"/>
                </a:solidFill>
                <a:latin typeface="Consolas" panose="020B0609020204030204" pitchFamily="49" charset="0"/>
              </a:rPr>
              <a:t>(operator)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if not visited[successor]: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PlannerNode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(successor, current)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visited[successor] =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newNode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open.append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return None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5CACE95-66D4-4903-8C65-8603BC320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1668" y="3540362"/>
            <a:ext cx="12192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6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8FBAB2F-48E3-423E-B910-68F93025C2DF}"/>
              </a:ext>
            </a:extLst>
          </p:cNvPr>
          <p:cNvGrpSpPr>
            <a:grpSpLocks noChangeAspect="1"/>
          </p:cNvGrpSpPr>
          <p:nvPr/>
        </p:nvGrpSpPr>
        <p:grpSpPr>
          <a:xfrm>
            <a:off x="3389534" y="2771502"/>
            <a:ext cx="5412922" cy="2727014"/>
            <a:chOff x="3707980" y="3349324"/>
            <a:chExt cx="4776040" cy="2406156"/>
          </a:xfrm>
        </p:grpSpPr>
        <p:sp>
          <p:nvSpPr>
            <p:cNvPr id="34" name="Line 5">
              <a:extLst>
                <a:ext uri="{FF2B5EF4-FFF2-40B4-BE49-F238E27FC236}">
                  <a16:creationId xmlns:a16="http://schemas.microsoft.com/office/drawing/2014/main" id="{17484867-102B-41F4-8F93-BA7C90B585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26135" y="3576635"/>
              <a:ext cx="1159367" cy="70249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n-ea"/>
              </a:endParaRPr>
            </a:p>
          </p:txBody>
        </p:sp>
        <p:sp>
          <p:nvSpPr>
            <p:cNvPr id="35" name="Line 5">
              <a:extLst>
                <a:ext uri="{FF2B5EF4-FFF2-40B4-BE49-F238E27FC236}">
                  <a16:creationId xmlns:a16="http://schemas.microsoft.com/office/drawing/2014/main" id="{366AB85E-199F-4016-9DCD-A0EFFA11D8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74701" y="3564203"/>
              <a:ext cx="1159367" cy="70249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n-ea"/>
              </a:endParaRPr>
            </a:p>
          </p:txBody>
        </p:sp>
        <p:sp>
          <p:nvSpPr>
            <p:cNvPr id="36" name="Line 5">
              <a:extLst>
                <a:ext uri="{FF2B5EF4-FFF2-40B4-BE49-F238E27FC236}">
                  <a16:creationId xmlns:a16="http://schemas.microsoft.com/office/drawing/2014/main" id="{27FE8D4E-6390-4135-A975-B4ECFC92E3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85501" y="3576635"/>
              <a:ext cx="1989199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n-ea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17249B7-ECEA-4237-8104-E646CF68D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2729" y="3349324"/>
              <a:ext cx="454625" cy="4546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0" tIns="0" r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lt"/>
                </a:rPr>
                <a:t>B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CB6BFE1-2E07-4D16-A255-46D120036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188" y="3373019"/>
              <a:ext cx="454625" cy="4546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0" tIns="0" r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lt"/>
                </a:rPr>
                <a:t>A</a:t>
              </a:r>
            </a:p>
          </p:txBody>
        </p:sp>
        <p:sp>
          <p:nvSpPr>
            <p:cNvPr id="39" name="Line 5">
              <a:extLst>
                <a:ext uri="{FF2B5EF4-FFF2-40B4-BE49-F238E27FC236}">
                  <a16:creationId xmlns:a16="http://schemas.microsoft.com/office/drawing/2014/main" id="{3D21AA28-5555-440F-8664-DD0A4E8FA6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35294" y="4291559"/>
              <a:ext cx="2189627" cy="127536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n-ea"/>
              </a:endParaRPr>
            </a:p>
          </p:txBody>
        </p:sp>
        <p:sp>
          <p:nvSpPr>
            <p:cNvPr id="40" name="Line 5">
              <a:extLst>
                <a:ext uri="{FF2B5EF4-FFF2-40B4-BE49-F238E27FC236}">
                  <a16:creationId xmlns:a16="http://schemas.microsoft.com/office/drawing/2014/main" id="{7E80345C-3AFD-4BD1-92B7-FCFB3A7794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24921" y="4284247"/>
              <a:ext cx="2169425" cy="1265123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+mn-ea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0F2FDAA-C6E9-4D99-9E36-52AE217E3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7408" y="5300855"/>
              <a:ext cx="454625" cy="4546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0" tIns="0" r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lt"/>
                </a:rPr>
                <a:t>C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CF8FC6-1D5E-44B0-866F-8F4A98966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9395" y="4021133"/>
              <a:ext cx="454625" cy="454625"/>
            </a:xfrm>
            <a:prstGeom prst="ellipse">
              <a:avLst/>
            </a:prstGeom>
            <a:solidFill>
              <a:srgbClr val="7030A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0" tIns="0" r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lt"/>
                </a:rPr>
                <a:t>D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F35F8CE-3FB6-4A78-8C88-A6B3CB189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980" y="4026752"/>
              <a:ext cx="454625" cy="454625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lIns="0" tIns="0" r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lt"/>
                </a:rPr>
                <a:t>I</a:t>
              </a:r>
            </a:p>
          </p:txBody>
        </p:sp>
      </p:grpSp>
      <p:sp>
        <p:nvSpPr>
          <p:cNvPr id="86023" name="Rectangle 7">
            <a:extLst>
              <a:ext uri="{FF2B5EF4-FFF2-40B4-BE49-F238E27FC236}">
                <a16:creationId xmlns:a16="http://schemas.microsoft.com/office/drawing/2014/main" id="{B1300FA4-CF08-493B-A147-0E26386B757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501430" y="392668"/>
            <a:ext cx="11254683" cy="691606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Problems with Breadth-First Search</a:t>
            </a:r>
          </a:p>
        </p:txBody>
      </p:sp>
      <p:pic>
        <p:nvPicPr>
          <p:cNvPr id="86067" name="Picture 51">
            <a:hlinkClick r:id="" action="ppaction://media"/>
            <a:extLst>
              <a:ext uri="{FF2B5EF4-FFF2-40B4-BE49-F238E27FC236}">
                <a16:creationId xmlns:a16="http://schemas.microsoft.com/office/drawing/2014/main" id="{6AA902E9-F2F0-4E45-8A09-F5990AC30987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70" y="3055372"/>
            <a:ext cx="304800" cy="304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069" name="Rectangle 53">
            <a:extLst>
              <a:ext uri="{FF2B5EF4-FFF2-40B4-BE49-F238E27FC236}">
                <a16:creationId xmlns:a16="http://schemas.microsoft.com/office/drawing/2014/main" id="{F8A85C12-60F6-4822-804B-D92C763871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62078" y="1263371"/>
            <a:ext cx="7667838" cy="1384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u="sng" dirty="0"/>
              <a:t>While breadth-first search is effective, it has problems:</a:t>
            </a:r>
            <a:endParaRPr lang="en-US" sz="2800" dirty="0"/>
          </a:p>
          <a:p>
            <a:pPr lvl="1"/>
            <a:r>
              <a:rPr lang="en-US" sz="2400" dirty="0"/>
              <a:t> Lots of memory and lots of time</a:t>
            </a:r>
          </a:p>
          <a:p>
            <a:pPr lvl="1"/>
            <a:r>
              <a:rPr lang="en-US" sz="2400" dirty="0"/>
              <a:t> Optimal in terms of 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</a:rPr>
              <a:t>steps</a:t>
            </a:r>
            <a:r>
              <a:rPr lang="en-US" sz="2400" dirty="0"/>
              <a:t> (not necessarily 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</a:rPr>
              <a:t>cost</a:t>
            </a:r>
            <a:r>
              <a:rPr lang="en-US" sz="2400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C6C675-133E-4860-B169-43B313A5D6DB}"/>
              </a:ext>
            </a:extLst>
          </p:cNvPr>
          <p:cNvSpPr/>
          <p:nvPr/>
        </p:nvSpPr>
        <p:spPr>
          <a:xfrm>
            <a:off x="766003" y="5639143"/>
            <a:ext cx="106599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016" lvl="1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We can expand via a </a:t>
            </a:r>
            <a:r>
              <a:rPr lang="en-US" sz="2400" b="1" i="1" dirty="0">
                <a:solidFill>
                  <a:srgbClr val="00FF00"/>
                </a:solidFill>
                <a:latin typeface="Garamond" panose="02020404030301010803" pitchFamily="18" charset="0"/>
              </a:rPr>
              <a:t>best-first search</a:t>
            </a: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 - one that processes elements according to some evaluation - with the “best” coming first, usually via priority queue.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8DDC2831-E105-43D4-8E11-7EBEBA68A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0392" y="3104550"/>
            <a:ext cx="2867025" cy="1362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60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60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13" fill="hold"/>
                                        <p:tgtEl>
                                          <p:spTgt spid="860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20287 0.2122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43" y="1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287 0.21227 L 0.40612 0.0064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813" fill="hold"/>
                                        <p:tgtEl>
                                          <p:spTgt spid="860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5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067"/>
                </p:tgtEl>
              </p:cMediaNode>
            </p:audio>
          </p:childTnLst>
        </p:cTn>
      </p:par>
    </p:tnLst>
    <p:bldLst>
      <p:bldP spid="86069" grpId="0" uiExpand="1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Line 5">
            <a:extLst>
              <a:ext uri="{FF2B5EF4-FFF2-40B4-BE49-F238E27FC236}">
                <a16:creationId xmlns:a16="http://schemas.microsoft.com/office/drawing/2014/main" id="{91BDD27F-148B-4402-B9DE-C82FFE1AD8C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14036" y="3117624"/>
            <a:ext cx="3360904" cy="810090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prstDash val="sysDot"/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07" name="Line 5">
            <a:extLst>
              <a:ext uri="{FF2B5EF4-FFF2-40B4-BE49-F238E27FC236}">
                <a16:creationId xmlns:a16="http://schemas.microsoft.com/office/drawing/2014/main" id="{46739C70-C6EF-44A6-8ABA-09C39BCC6F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24232" y="3109950"/>
            <a:ext cx="1589806" cy="803681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08" name="Line 5">
            <a:extLst>
              <a:ext uri="{FF2B5EF4-FFF2-40B4-BE49-F238E27FC236}">
                <a16:creationId xmlns:a16="http://schemas.microsoft.com/office/drawing/2014/main" id="{5637602B-F9D6-4DB9-960F-0A6B4C5ED45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714036" y="3102438"/>
            <a:ext cx="1592589" cy="80368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09" name="Line 5">
            <a:extLst>
              <a:ext uri="{FF2B5EF4-FFF2-40B4-BE49-F238E27FC236}">
                <a16:creationId xmlns:a16="http://schemas.microsoft.com/office/drawing/2014/main" id="{23371314-D356-47D5-B79E-801891F4D6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14037" y="3125138"/>
            <a:ext cx="1699998" cy="644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10" name="Line 5">
            <a:extLst>
              <a:ext uri="{FF2B5EF4-FFF2-40B4-BE49-F238E27FC236}">
                <a16:creationId xmlns:a16="http://schemas.microsoft.com/office/drawing/2014/main" id="{53E74239-F87F-4BFE-B3E4-BADC6FAA0F9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34612" y="3927719"/>
            <a:ext cx="2481611" cy="1652323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111" name="Line 5">
            <a:extLst>
              <a:ext uri="{FF2B5EF4-FFF2-40B4-BE49-F238E27FC236}">
                <a16:creationId xmlns:a16="http://schemas.microsoft.com/office/drawing/2014/main" id="{A2DC7475-15F1-48FA-B6B9-2699FE8090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93331" y="3919432"/>
            <a:ext cx="2481612" cy="1660609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87047" name="Rectangle 7">
            <a:extLst>
              <a:ext uri="{FF2B5EF4-FFF2-40B4-BE49-F238E27FC236}">
                <a16:creationId xmlns:a16="http://schemas.microsoft.com/office/drawing/2014/main" id="{0DA622C4-9F33-4784-B6AD-C2CE13700FC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981200" y="88056"/>
            <a:ext cx="8229600" cy="791886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Greedy Best-First Search</a:t>
            </a:r>
          </a:p>
        </p:txBody>
      </p:sp>
      <p:sp>
        <p:nvSpPr>
          <p:cNvPr id="87048" name="Rectangle 8">
            <a:extLst>
              <a:ext uri="{FF2B5EF4-FFF2-40B4-BE49-F238E27FC236}">
                <a16:creationId xmlns:a16="http://schemas.microsoft.com/office/drawing/2014/main" id="{9F37CEDC-5516-4BD6-9E49-453B98EDE4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579" y="882773"/>
            <a:ext cx="12006841" cy="493696"/>
          </a:xfrm>
        </p:spPr>
        <p:txBody>
          <a:bodyPr>
            <a:noAutofit/>
          </a:bodyPr>
          <a:lstStyle/>
          <a:p>
            <a:pPr marL="0" algn="ctr">
              <a:lnSpc>
                <a:spcPct val="80000"/>
              </a:lnSpc>
              <a:buNone/>
              <a:defRPr/>
            </a:pPr>
            <a:r>
              <a:rPr lang="en-US" sz="2500" b="1" dirty="0">
                <a:solidFill>
                  <a:srgbClr val="00FF00"/>
                </a:solidFill>
              </a:rPr>
              <a:t>Greedy Best-First Search</a:t>
            </a:r>
            <a:r>
              <a:rPr lang="en-US" sz="2500" dirty="0"/>
              <a:t> sorts according to estimate of cost ahead, calculated via </a:t>
            </a:r>
            <a:r>
              <a:rPr lang="en-US" sz="2500" b="1" i="1" dirty="0">
                <a:solidFill>
                  <a:srgbClr val="00FF00"/>
                </a:solidFill>
              </a:rPr>
              <a:t>heuristic</a:t>
            </a:r>
            <a:r>
              <a:rPr lang="en-US" sz="2500" dirty="0"/>
              <a:t>.</a:t>
            </a:r>
          </a:p>
          <a:p>
            <a:pPr marL="0" algn="ctr">
              <a:lnSpc>
                <a:spcPct val="80000"/>
              </a:lnSpc>
              <a:buNone/>
              <a:defRPr/>
            </a:pPr>
            <a:endParaRPr lang="en-US" sz="250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2DEFC46-80DE-4A1A-A840-45707557B3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36154" y="5318091"/>
            <a:ext cx="521631" cy="521631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CC527CB-29DF-492F-B84F-E7C06BDEAC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114126" y="3659860"/>
            <a:ext cx="521631" cy="521631"/>
          </a:xfrm>
          <a:prstGeom prst="ellipse">
            <a:avLst/>
          </a:prstGeom>
          <a:solidFill>
            <a:srgbClr val="7030A0"/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anose="02040502050405020303" pitchFamily="18" charset="0"/>
              </a:rPr>
              <a:t>D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9681CAE-E7DF-4819-8B34-C1689F7A55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82163" y="2859534"/>
            <a:ext cx="521631" cy="521631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57304C4-7F76-4DFB-A211-F37654EAD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44461" y="2859534"/>
            <a:ext cx="521631" cy="521631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5A6D59-44AA-45D7-90E3-6A2986243BFA}"/>
              </a:ext>
            </a:extLst>
          </p:cNvPr>
          <p:cNvSpPr txBox="1">
            <a:spLocks noChangeAspect="1"/>
          </p:cNvSpPr>
          <p:nvPr/>
        </p:nvSpPr>
        <p:spPr>
          <a:xfrm>
            <a:off x="8548078" y="2683634"/>
            <a:ext cx="685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7342D0-FBAC-47BD-B3A7-C1470FA0B27B}"/>
              </a:ext>
            </a:extLst>
          </p:cNvPr>
          <p:cNvSpPr txBox="1">
            <a:spLocks noChangeAspect="1"/>
          </p:cNvSpPr>
          <p:nvPr/>
        </p:nvSpPr>
        <p:spPr>
          <a:xfrm>
            <a:off x="10134741" y="4623867"/>
            <a:ext cx="72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73304B8-38E0-4156-98C7-518179C4A859}"/>
              </a:ext>
            </a:extLst>
          </p:cNvPr>
          <p:cNvSpPr txBox="1">
            <a:spLocks noChangeAspect="1"/>
          </p:cNvSpPr>
          <p:nvPr/>
        </p:nvSpPr>
        <p:spPr>
          <a:xfrm>
            <a:off x="10556478" y="3097155"/>
            <a:ext cx="561646" cy="64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44E1BA-BE29-480B-95C1-8E6CC5D8CC09}"/>
              </a:ext>
            </a:extLst>
          </p:cNvPr>
          <p:cNvSpPr txBox="1">
            <a:spLocks noChangeAspect="1"/>
          </p:cNvSpPr>
          <p:nvPr/>
        </p:nvSpPr>
        <p:spPr>
          <a:xfrm>
            <a:off x="7282926" y="4623867"/>
            <a:ext cx="651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01B3035-6CFC-461C-9E4B-CFC13A335D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3796" y="3659861"/>
            <a:ext cx="521631" cy="521631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0" tIns="0" r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eorgia" panose="02040502050405020303" pitchFamily="18" charset="0"/>
              </a:rPr>
              <a:t>I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E50D37D-20AF-45F8-8B7F-DB8B53EAC2B0}"/>
              </a:ext>
            </a:extLst>
          </p:cNvPr>
          <p:cNvSpPr txBox="1"/>
          <p:nvPr/>
        </p:nvSpPr>
        <p:spPr>
          <a:xfrm>
            <a:off x="6996949" y="5981103"/>
            <a:ext cx="188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SOLUTION:</a:t>
            </a:r>
          </a:p>
        </p:txBody>
      </p:sp>
      <p:sp>
        <p:nvSpPr>
          <p:cNvPr id="85" name="Rectangle 77">
            <a:extLst>
              <a:ext uri="{FF2B5EF4-FFF2-40B4-BE49-F238E27FC236}">
                <a16:creationId xmlns:a16="http://schemas.microsoft.com/office/drawing/2014/main" id="{AC314EF3-75CC-4054-A339-CAAA610B8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7378" y="6021435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D</a:t>
            </a:r>
          </a:p>
        </p:txBody>
      </p:sp>
      <p:sp>
        <p:nvSpPr>
          <p:cNvPr id="86" name="Rectangle 77">
            <a:extLst>
              <a:ext uri="{FF2B5EF4-FFF2-40B4-BE49-F238E27FC236}">
                <a16:creationId xmlns:a16="http://schemas.microsoft.com/office/drawing/2014/main" id="{27614326-5695-428A-9FF3-204DDE45F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378" y="6021435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B</a:t>
            </a:r>
          </a:p>
        </p:txBody>
      </p:sp>
      <p:sp>
        <p:nvSpPr>
          <p:cNvPr id="87" name="Rectangle 77">
            <a:extLst>
              <a:ext uri="{FF2B5EF4-FFF2-40B4-BE49-F238E27FC236}">
                <a16:creationId xmlns:a16="http://schemas.microsoft.com/office/drawing/2014/main" id="{639FE964-6530-4DEE-88B7-4E2F1DEB1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3036" y="6021435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A</a:t>
            </a:r>
          </a:p>
        </p:txBody>
      </p:sp>
      <p:sp>
        <p:nvSpPr>
          <p:cNvPr id="88" name="Rectangle 77">
            <a:extLst>
              <a:ext uri="{FF2B5EF4-FFF2-40B4-BE49-F238E27FC236}">
                <a16:creationId xmlns:a16="http://schemas.microsoft.com/office/drawing/2014/main" id="{552BDB20-E832-4D86-8E96-77175BB23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2036" y="6021435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I</a:t>
            </a:r>
          </a:p>
        </p:txBody>
      </p:sp>
      <p:sp>
        <p:nvSpPr>
          <p:cNvPr id="89" name="Rectangle 77">
            <a:extLst>
              <a:ext uri="{FF2B5EF4-FFF2-40B4-BE49-F238E27FC236}">
                <a16:creationId xmlns:a16="http://schemas.microsoft.com/office/drawing/2014/main" id="{3788AF13-9AAC-42E2-B684-0905E6538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0780" y="2099224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A</a:t>
            </a:r>
          </a:p>
        </p:txBody>
      </p:sp>
      <p:sp>
        <p:nvSpPr>
          <p:cNvPr id="90" name="Rectangle 77">
            <a:extLst>
              <a:ext uri="{FF2B5EF4-FFF2-40B4-BE49-F238E27FC236}">
                <a16:creationId xmlns:a16="http://schemas.microsoft.com/office/drawing/2014/main" id="{4D82811F-F293-4852-AB12-F19EBE564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3090" y="2100608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B</a:t>
            </a:r>
          </a:p>
        </p:txBody>
      </p:sp>
      <p:sp>
        <p:nvSpPr>
          <p:cNvPr id="91" name="Rectangle 77">
            <a:extLst>
              <a:ext uri="{FF2B5EF4-FFF2-40B4-BE49-F238E27FC236}">
                <a16:creationId xmlns:a16="http://schemas.microsoft.com/office/drawing/2014/main" id="{7D14A727-2DA2-44AD-85DF-5323ADCEC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4263" y="2099224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D</a:t>
            </a:r>
          </a:p>
        </p:txBody>
      </p:sp>
      <p:sp>
        <p:nvSpPr>
          <p:cNvPr id="92" name="Rectangle 77">
            <a:extLst>
              <a:ext uri="{FF2B5EF4-FFF2-40B4-BE49-F238E27FC236}">
                <a16:creationId xmlns:a16="http://schemas.microsoft.com/office/drawing/2014/main" id="{74906C01-0F44-4575-B1D8-56E3F8B7E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2125" y="2099224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I</a:t>
            </a:r>
          </a:p>
        </p:txBody>
      </p:sp>
      <p:sp>
        <p:nvSpPr>
          <p:cNvPr id="93" name="Rectangle 77">
            <a:extLst>
              <a:ext uri="{FF2B5EF4-FFF2-40B4-BE49-F238E27FC236}">
                <a16:creationId xmlns:a16="http://schemas.microsoft.com/office/drawing/2014/main" id="{644F7DC7-E400-4D10-AE3C-A028D51FE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0283" y="2099225"/>
            <a:ext cx="381000" cy="381000"/>
          </a:xfrm>
          <a:prstGeom prst="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C</a:t>
            </a:r>
          </a:p>
        </p:txBody>
      </p:sp>
      <p:sp>
        <p:nvSpPr>
          <p:cNvPr id="94" name="Line 5">
            <a:extLst>
              <a:ext uri="{FF2B5EF4-FFF2-40B4-BE49-F238E27FC236}">
                <a16:creationId xmlns:a16="http://schemas.microsoft.com/office/drawing/2014/main" id="{907402C9-E6EA-4665-9946-4138CCB8663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79055" y="2062648"/>
            <a:ext cx="457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95" name="Line 5">
            <a:extLst>
              <a:ext uri="{FF2B5EF4-FFF2-40B4-BE49-F238E27FC236}">
                <a16:creationId xmlns:a16="http://schemas.microsoft.com/office/drawing/2014/main" id="{308CE977-FFA1-4151-A1D9-808714DFA6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56717" y="2062648"/>
            <a:ext cx="457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97" name="Line 5">
            <a:extLst>
              <a:ext uri="{FF2B5EF4-FFF2-40B4-BE49-F238E27FC236}">
                <a16:creationId xmlns:a16="http://schemas.microsoft.com/office/drawing/2014/main" id="{1FDDD425-B833-4500-A5F1-18A4903A1BE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644990" y="2064032"/>
            <a:ext cx="457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98" name="Line 5">
            <a:extLst>
              <a:ext uri="{FF2B5EF4-FFF2-40B4-BE49-F238E27FC236}">
                <a16:creationId xmlns:a16="http://schemas.microsoft.com/office/drawing/2014/main" id="{5ECA4F56-0260-41AB-9787-6104EE50DAA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031805" y="2061124"/>
            <a:ext cx="457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endParaRPr 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  <a:ea typeface="+mn-ea"/>
            </a:endParaRPr>
          </a:p>
        </p:txBody>
      </p:sp>
      <p:sp>
        <p:nvSpPr>
          <p:cNvPr id="99" name="Arc 98">
            <a:extLst>
              <a:ext uri="{FF2B5EF4-FFF2-40B4-BE49-F238E27FC236}">
                <a16:creationId xmlns:a16="http://schemas.microsoft.com/office/drawing/2014/main" id="{0B9FAE5C-4BDB-4BA9-A5BC-E7A71972ECBA}"/>
              </a:ext>
            </a:extLst>
          </p:cNvPr>
          <p:cNvSpPr/>
          <p:nvPr/>
        </p:nvSpPr>
        <p:spPr>
          <a:xfrm rot="18540824">
            <a:off x="8060602" y="1953144"/>
            <a:ext cx="485043" cy="543841"/>
          </a:xfrm>
          <a:prstGeom prst="arc">
            <a:avLst/>
          </a:prstGeom>
          <a:ln w="25400">
            <a:solidFill>
              <a:srgbClr val="00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DA1A03D-F231-4E91-B133-7126257C7E9E}"/>
              </a:ext>
            </a:extLst>
          </p:cNvPr>
          <p:cNvSpPr txBox="1"/>
          <p:nvPr/>
        </p:nvSpPr>
        <p:spPr>
          <a:xfrm>
            <a:off x="8325754" y="1360938"/>
            <a:ext cx="1133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Queue</a:t>
            </a:r>
          </a:p>
        </p:txBody>
      </p:sp>
      <p:sp>
        <p:nvSpPr>
          <p:cNvPr id="101" name="Arc 100">
            <a:extLst>
              <a:ext uri="{FF2B5EF4-FFF2-40B4-BE49-F238E27FC236}">
                <a16:creationId xmlns:a16="http://schemas.microsoft.com/office/drawing/2014/main" id="{926A83D3-9A4C-4686-8910-4516F27D03A0}"/>
              </a:ext>
            </a:extLst>
          </p:cNvPr>
          <p:cNvSpPr/>
          <p:nvPr/>
        </p:nvSpPr>
        <p:spPr>
          <a:xfrm rot="5400000" flipV="1">
            <a:off x="8404518" y="1209391"/>
            <a:ext cx="964341" cy="1994649"/>
          </a:xfrm>
          <a:prstGeom prst="arc">
            <a:avLst>
              <a:gd name="adj1" fmla="val 17434069"/>
              <a:gd name="adj2" fmla="val 4129286"/>
            </a:avLst>
          </a:prstGeom>
          <a:ln w="25400">
            <a:solidFill>
              <a:srgbClr val="00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c 101">
            <a:extLst>
              <a:ext uri="{FF2B5EF4-FFF2-40B4-BE49-F238E27FC236}">
                <a16:creationId xmlns:a16="http://schemas.microsoft.com/office/drawing/2014/main" id="{D2990F33-BCD7-42EC-868E-0BDE534F6DE7}"/>
              </a:ext>
            </a:extLst>
          </p:cNvPr>
          <p:cNvSpPr/>
          <p:nvPr/>
        </p:nvSpPr>
        <p:spPr>
          <a:xfrm rot="18540824">
            <a:off x="8880285" y="1959176"/>
            <a:ext cx="485043" cy="543841"/>
          </a:xfrm>
          <a:prstGeom prst="arc">
            <a:avLst/>
          </a:prstGeom>
          <a:ln w="25400">
            <a:solidFill>
              <a:srgbClr val="00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FE4ABD06-DBCE-48CF-8992-6227762D9628}"/>
              </a:ext>
            </a:extLst>
          </p:cNvPr>
          <p:cNvSpPr/>
          <p:nvPr/>
        </p:nvSpPr>
        <p:spPr>
          <a:xfrm rot="18509018">
            <a:off x="8591713" y="1860577"/>
            <a:ext cx="504436" cy="915130"/>
          </a:xfrm>
          <a:prstGeom prst="arc">
            <a:avLst>
              <a:gd name="adj1" fmla="val 15973294"/>
              <a:gd name="adj2" fmla="val 19775590"/>
            </a:avLst>
          </a:prstGeom>
          <a:ln w="25400">
            <a:solidFill>
              <a:srgbClr val="00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51">
            <a:hlinkClick r:id="" action="ppaction://media"/>
            <a:extLst>
              <a:ext uri="{FF2B5EF4-FFF2-40B4-BE49-F238E27FC236}">
                <a16:creationId xmlns:a16="http://schemas.microsoft.com/office/drawing/2014/main" id="{E0119DB6-AE7D-4E81-9CB8-7A2EB1D89656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757" y="419100"/>
            <a:ext cx="304800" cy="304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199FE5CD-98DC-455C-851D-587A7E81A682}"/>
              </a:ext>
            </a:extLst>
          </p:cNvPr>
          <p:cNvSpPr txBox="1">
            <a:spLocks noChangeAspect="1"/>
          </p:cNvSpPr>
          <p:nvPr/>
        </p:nvSpPr>
        <p:spPr>
          <a:xfrm>
            <a:off x="6804274" y="3097154"/>
            <a:ext cx="561646" cy="64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8457185-6D4D-4FA8-8E9E-E4FFADACD83F}"/>
              </a:ext>
            </a:extLst>
          </p:cNvPr>
          <p:cNvSpPr txBox="1">
            <a:spLocks noChangeAspect="1"/>
          </p:cNvSpPr>
          <p:nvPr/>
        </p:nvSpPr>
        <p:spPr>
          <a:xfrm>
            <a:off x="9314466" y="3503367"/>
            <a:ext cx="80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1.75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E9A1FC62-239F-450B-A309-8E0AC11715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9497" y="3220477"/>
            <a:ext cx="2867025" cy="1362075"/>
          </a:xfrm>
          <a:prstGeom prst="rect">
            <a:avLst/>
          </a:prstGeom>
        </p:spPr>
      </p:pic>
      <p:sp>
        <p:nvSpPr>
          <p:cNvPr id="115" name="Rectangle 3">
            <a:extLst>
              <a:ext uri="{FF2B5EF4-FFF2-40B4-BE49-F238E27FC236}">
                <a16:creationId xmlns:a16="http://schemas.microsoft.com/office/drawing/2014/main" id="{E93B04C8-FE02-44D7-B7A9-E20ACE9A998D}"/>
              </a:ext>
            </a:extLst>
          </p:cNvPr>
          <p:cNvSpPr txBox="1">
            <a:spLocks noChangeArrowheads="1"/>
          </p:cNvSpPr>
          <p:nvPr/>
        </p:nvSpPr>
        <p:spPr>
          <a:xfrm>
            <a:off x="485780" y="1535340"/>
            <a:ext cx="5289773" cy="499702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Tw Cen MT" panose="020B0602020104020603" pitchFamily="34" charset="0"/>
              <a:buChar char=" "/>
              <a:defRPr sz="36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32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◦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Wingdings 3" pitchFamily="18" charset="2"/>
              <a:buChar char="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Calibri" panose="020F0502020204030204" pitchFamily="34" charset="0"/>
              <a:buChar char="−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sz="2500" u="sng" dirty="0"/>
              <a:t>Greedy Best-First Search is…</a:t>
            </a:r>
          </a:p>
          <a:p>
            <a:pPr>
              <a:defRPr/>
            </a:pPr>
            <a:r>
              <a:rPr lang="en-US" sz="2500" b="1" i="1" dirty="0"/>
              <a:t>Systematic</a:t>
            </a:r>
            <a:endParaRPr lang="en-US" sz="2500" dirty="0"/>
          </a:p>
          <a:p>
            <a:pPr>
              <a:defRPr/>
            </a:pPr>
            <a:r>
              <a:rPr lang="en-US" sz="2500" b="1" i="1" dirty="0">
                <a:solidFill>
                  <a:srgbClr val="00FF00"/>
                </a:solidFill>
              </a:rPr>
              <a:t>Informed</a:t>
            </a:r>
            <a:r>
              <a:rPr lang="en-US" sz="2500" dirty="0"/>
              <a:t> (uses some knowledge)</a:t>
            </a:r>
          </a:p>
          <a:p>
            <a:pPr>
              <a:defRPr/>
            </a:pPr>
            <a:r>
              <a:rPr lang="en-US" sz="2500" b="1" i="1" dirty="0"/>
              <a:t>Not optimal</a:t>
            </a:r>
            <a:endParaRPr lang="en-US" sz="2500" dirty="0"/>
          </a:p>
          <a:p>
            <a:pPr>
              <a:defRPr/>
            </a:pPr>
            <a:r>
              <a:rPr lang="en-US" sz="2500" b="1" i="1" dirty="0"/>
              <a:t>Complete* (sometimes)</a:t>
            </a:r>
            <a:endParaRPr lang="en-US" sz="2500" dirty="0"/>
          </a:p>
          <a:p>
            <a:pPr>
              <a:defRPr/>
            </a:pPr>
            <a:r>
              <a:rPr lang="en-US" sz="2500" b="1" i="1" dirty="0"/>
              <a:t>Exhaustive</a:t>
            </a:r>
          </a:p>
          <a:p>
            <a:pPr>
              <a:defRPr/>
            </a:pPr>
            <a:endParaRPr lang="en-US" sz="2500" b="1" i="1" dirty="0"/>
          </a:p>
          <a:p>
            <a:pPr>
              <a:defRPr/>
            </a:pPr>
            <a:endParaRPr lang="en-US" sz="2500" b="1" i="1" dirty="0"/>
          </a:p>
          <a:p>
            <a:pPr>
              <a:defRPr/>
            </a:pPr>
            <a:r>
              <a:rPr lang="en-US" sz="2500" dirty="0"/>
              <a:t>We will need to track the </a:t>
            </a:r>
            <a:r>
              <a:rPr lang="en-US" sz="2500" b="1" dirty="0">
                <a:solidFill>
                  <a:srgbClr val="00FF00"/>
                </a:solidFill>
              </a:rPr>
              <a:t>heuristic cost </a:t>
            </a:r>
            <a:r>
              <a:rPr lang="en-US" sz="2500" dirty="0"/>
              <a:t>for each state we encounter.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0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0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0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000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0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0" dur="813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0.13086 -0.11111 " pathEditMode="relative" rAng="0" ptsTypes="AA">
                                      <p:cBhvr>
                                        <p:cTn id="21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086 -0.11111 L 0.26914 -0.11435 " pathEditMode="relative" rAng="0" ptsTypes="AA">
                                      <p:cBhvr>
                                        <p:cTn id="21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914 -0.11435 L 0.40534 0.00185 " pathEditMode="relative" rAng="0" ptsTypes="AA">
                                      <p:cBhvr>
                                        <p:cTn id="22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10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6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0" dur="813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0"/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0" dur="500"/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5" dur="500"/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6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6"/>
                </p:tgtEl>
              </p:cMediaNode>
            </p:audio>
          </p:childTnLst>
        </p:cTn>
      </p:par>
    </p:tnLst>
    <p:bldLst>
      <p:bldP spid="112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87048" grpId="0" build="p"/>
      <p:bldP spid="61" grpId="0" animBg="1"/>
      <p:bldP spid="62" grpId="0" animBg="1"/>
      <p:bldP spid="63" grpId="0" animBg="1"/>
      <p:bldP spid="64" grpId="0" animBg="1"/>
      <p:bldP spid="67" grpId="0"/>
      <p:bldP spid="68" grpId="0"/>
      <p:bldP spid="69" grpId="0"/>
      <p:bldP spid="70" grpId="0"/>
      <p:bldP spid="65" grpId="0" animBg="1"/>
      <p:bldP spid="84" grpId="0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7" grpId="0" animBg="1"/>
      <p:bldP spid="98" grpId="0" animBg="1"/>
      <p:bldP spid="99" grpId="0" animBg="1"/>
      <p:bldP spid="100" grpId="0"/>
      <p:bldP spid="101" grpId="0" animBg="1"/>
      <p:bldP spid="102" grpId="0" animBg="1"/>
      <p:bldP spid="104" grpId="0" animBg="1"/>
      <p:bldP spid="113" grpId="0"/>
      <p:bldP spid="1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23DCD-6B0C-4D68-B80A-CB714C36F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730" y="414473"/>
            <a:ext cx="11182540" cy="691606"/>
          </a:xfrm>
        </p:spPr>
        <p:txBody>
          <a:bodyPr/>
          <a:lstStyle/>
          <a:p>
            <a:r>
              <a:rPr lang="en-US" dirty="0"/>
              <a:t>Greedy Best-First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0ED40-B839-488F-818A-E2E5AB38E3DB}"/>
              </a:ext>
            </a:extLst>
          </p:cNvPr>
          <p:cNvSpPr txBox="1"/>
          <p:nvPr/>
        </p:nvSpPr>
        <p:spPr>
          <a:xfrm>
            <a:off x="4585157" y="1252805"/>
            <a:ext cx="7102113" cy="4248205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  <a:effectLst/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def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breadthFirstSearch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(start, goal):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open = </a:t>
            </a:r>
            <a:r>
              <a:rPr lang="en-US" sz="15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priority_queue</a:t>
            </a:r>
            <a:r>
              <a:rPr lang="en-US" sz="1500" b="1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open.enqueue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PlannerNode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(start, None, </a:t>
            </a:r>
            <a:r>
              <a:rPr lang="en-US" sz="15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est</a:t>
            </a:r>
            <a:r>
              <a:rPr lang="en-US" sz="1500" b="1" dirty="0">
                <a:solidFill>
                  <a:srgbClr val="FFFF00"/>
                </a:solidFill>
                <a:latin typeface="Consolas" panose="020B0609020204030204" pitchFamily="49" charset="0"/>
              </a:rPr>
              <a:t>(start, goal)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visited = { start: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open.peek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() }</a:t>
            </a:r>
          </a:p>
          <a:p>
            <a:endParaRPr lang="en-US" sz="15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while not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len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(open) is 0: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current =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open.pop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5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if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current.vertex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is goal: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  return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build_solution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(start, current)</a:t>
            </a:r>
          </a:p>
          <a:p>
            <a:endParaRPr lang="en-US" sz="15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for edge in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current.vertex.edges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  successor =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edge.endpoint</a:t>
            </a:r>
            <a:endParaRPr lang="en-US" sz="15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5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  if not visited[successor]: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newNode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PlannerNode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(successor, current, </a:t>
            </a:r>
            <a:r>
              <a:rPr lang="en-US" sz="15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est</a:t>
            </a:r>
            <a:r>
              <a:rPr lang="en-US" sz="1500" b="1" dirty="0">
                <a:solidFill>
                  <a:srgbClr val="FFFF00"/>
                </a:solidFill>
                <a:latin typeface="Consolas" panose="020B0609020204030204" pitchFamily="49" charset="0"/>
              </a:rPr>
              <a:t>(start, goal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    visited[successor] =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newNode</a:t>
            </a:r>
            <a:endParaRPr lang="en-US" sz="15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open.enqueue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newNode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9297E-D10F-48BC-849D-3520407D7B16}"/>
              </a:ext>
            </a:extLst>
          </p:cNvPr>
          <p:cNvSpPr txBox="1"/>
          <p:nvPr/>
        </p:nvSpPr>
        <p:spPr>
          <a:xfrm>
            <a:off x="504730" y="1252805"/>
            <a:ext cx="4080427" cy="2011542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  <a:effectLst/>
        </p:spPr>
        <p:txBody>
          <a:bodyPr wrap="square" rtlCol="0">
            <a:norm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class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PlannerNode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def __init__(self, v, p, h):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self.vertex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= v</a:t>
            </a:r>
          </a:p>
          <a:p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chemeClr val="bg1"/>
                </a:solidFill>
                <a:latin typeface="Consolas" panose="020B0609020204030204" pitchFamily="49" charset="0"/>
              </a:rPr>
              <a:t>self.parent</a:t>
            </a:r>
            <a:r>
              <a:rPr lang="en-US" sz="1500" dirty="0">
                <a:solidFill>
                  <a:schemeClr val="bg1"/>
                </a:solidFill>
                <a:latin typeface="Consolas" panose="020B0609020204030204" pitchFamily="49" charset="0"/>
              </a:rPr>
              <a:t> = p</a:t>
            </a:r>
          </a:p>
          <a:p>
            <a:r>
              <a:rPr lang="en-US" sz="1500" dirty="0">
                <a:solidFill>
                  <a:srgbClr val="00FF00"/>
                </a:solidFill>
                <a:latin typeface="Consolas" panose="020B0609020204030204" pitchFamily="49" charset="0"/>
              </a:rPr>
              <a:t>    </a:t>
            </a:r>
            <a:r>
              <a:rPr lang="en-US" sz="15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self.hCost</a:t>
            </a:r>
            <a:r>
              <a:rPr lang="en-US" sz="1500" b="1" dirty="0">
                <a:solidFill>
                  <a:srgbClr val="00FF00"/>
                </a:solidFill>
                <a:latin typeface="Consolas" panose="020B0609020204030204" pitchFamily="49" charset="0"/>
              </a:rPr>
              <a:t> = h</a:t>
            </a:r>
          </a:p>
          <a:p>
            <a:endParaRPr lang="en-US" sz="1500" b="1" dirty="0">
              <a:solidFill>
                <a:srgbClr val="00FF00"/>
              </a:solidFill>
              <a:latin typeface="Consolas" panose="020B0609020204030204" pitchFamily="49" charset="0"/>
            </a:endParaRPr>
          </a:p>
          <a:p>
            <a:r>
              <a:rPr lang="en-US" sz="1500" b="1" dirty="0">
                <a:solidFill>
                  <a:srgbClr val="00FF00"/>
                </a:solidFill>
                <a:latin typeface="Consolas" panose="020B0609020204030204" pitchFamily="49" charset="0"/>
              </a:rPr>
              <a:t>  def __</a:t>
            </a:r>
            <a:r>
              <a:rPr lang="en-US" sz="15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cmp</a:t>
            </a:r>
            <a:r>
              <a:rPr lang="en-US" sz="1500" b="1" dirty="0">
                <a:solidFill>
                  <a:srgbClr val="00FF00"/>
                </a:solidFill>
                <a:latin typeface="Consolas" panose="020B0609020204030204" pitchFamily="49" charset="0"/>
              </a:rPr>
              <a:t>__(self, </a:t>
            </a:r>
            <a:r>
              <a:rPr lang="en-US" sz="15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oth</a:t>
            </a:r>
            <a:r>
              <a:rPr lang="en-US" sz="1500" b="1" dirty="0">
                <a:solidFill>
                  <a:srgbClr val="00FF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sz="1500" b="1" dirty="0">
                <a:solidFill>
                  <a:srgbClr val="00FF00"/>
                </a:solidFill>
                <a:latin typeface="Consolas" panose="020B0609020204030204" pitchFamily="49" charset="0"/>
              </a:rPr>
              <a:t>    return </a:t>
            </a:r>
            <a:r>
              <a:rPr lang="en-US" sz="15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cmp</a:t>
            </a:r>
            <a:r>
              <a:rPr lang="en-US" sz="1500" b="1" dirty="0">
                <a:solidFill>
                  <a:srgbClr val="00FF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self.hCost</a:t>
            </a:r>
            <a:r>
              <a:rPr lang="en-US" sz="1500" b="1" dirty="0">
                <a:solidFill>
                  <a:srgbClr val="00FF00"/>
                </a:solidFill>
                <a:latin typeface="Consolas" panose="020B0609020204030204" pitchFamily="49" charset="0"/>
              </a:rPr>
              <a:t>, </a:t>
            </a:r>
            <a:r>
              <a:rPr lang="en-US" sz="1500" b="1" dirty="0" err="1">
                <a:solidFill>
                  <a:srgbClr val="00FF00"/>
                </a:solidFill>
                <a:latin typeface="Consolas" panose="020B0609020204030204" pitchFamily="49" charset="0"/>
              </a:rPr>
              <a:t>oth.hCost</a:t>
            </a:r>
            <a:endParaRPr lang="en-US" sz="1500" b="1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54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DESIGN_ID_INTEGRAL" val="pEoATKhI"/>
  <p:tag name="TAG_BACKING_FORM_KEY" val="2293812-h:\powerpoint training for ids\coip-ppt-example-template.pptx"/>
  <p:tag name="ARTICULATE_PRESENTER_VERSION" val="8"/>
  <p:tag name="ARTICULATE_PROJECT_OPEN" val="0"/>
  <p:tag name="ARTICULATE_SLIDE_COUN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Integral">
  <a:themeElements>
    <a:clrScheme name="cap405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FF"/>
      </a:accent1>
      <a:accent2>
        <a:srgbClr val="70FBDF"/>
      </a:accent2>
      <a:accent3>
        <a:srgbClr val="90D850"/>
      </a:accent3>
      <a:accent4>
        <a:srgbClr val="EC3323"/>
      </a:accent4>
      <a:accent5>
        <a:srgbClr val="FAFD59"/>
      </a:accent5>
      <a:accent6>
        <a:srgbClr val="F97C15"/>
      </a:accent6>
      <a:hlink>
        <a:srgbClr val="113EA7"/>
      </a:hlink>
      <a:folHlink>
        <a:srgbClr val="B2B8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p4053_ppt_template" id="{4C1B1C85-0A0C-1945-932E-688637B81444}" vid="{C9958919-F8C1-A241-99F7-75F6D6AECB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cap4053_ppt_template</Template>
  <TotalTime>944</TotalTime>
  <Words>887</Words>
  <Application>Microsoft Office PowerPoint</Application>
  <PresentationFormat>Widescreen</PresentationFormat>
  <Paragraphs>195</Paragraphs>
  <Slides>11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 Regular</vt:lpstr>
      <vt:lpstr>Arial</vt:lpstr>
      <vt:lpstr>Calibri</vt:lpstr>
      <vt:lpstr>Consolas</vt:lpstr>
      <vt:lpstr>Garamond</vt:lpstr>
      <vt:lpstr>Georgia</vt:lpstr>
      <vt:lpstr>Open Sans</vt:lpstr>
      <vt:lpstr>Tw Cen MT</vt:lpstr>
      <vt:lpstr>Wingdings</vt:lpstr>
      <vt:lpstr>Wingdings 3</vt:lpstr>
      <vt:lpstr>Integral</vt:lpstr>
      <vt:lpstr>Breadth-First Searches</vt:lpstr>
      <vt:lpstr>Et Tu Brute?</vt:lpstr>
      <vt:lpstr>Breadth-First: The 8-Puzzle</vt:lpstr>
      <vt:lpstr>Breadth-First Search</vt:lpstr>
      <vt:lpstr>Breadth-First Search: Static Graphs</vt:lpstr>
      <vt:lpstr>Breadth-First Search: Dynamic</vt:lpstr>
      <vt:lpstr>Problems with Breadth-First Search</vt:lpstr>
      <vt:lpstr>Greedy Best-First Search</vt:lpstr>
      <vt:lpstr>Greedy Best-First Search</vt:lpstr>
      <vt:lpstr>Shortcomings of Greedy Best-First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AI</dc:title>
  <dc:creator>Jeremiah Blanchard</dc:creator>
  <cp:lastModifiedBy>Blanchard, Jeremiah J</cp:lastModifiedBy>
  <cp:revision>149</cp:revision>
  <dcterms:created xsi:type="dcterms:W3CDTF">2018-09-23T01:33:33Z</dcterms:created>
  <dcterms:modified xsi:type="dcterms:W3CDTF">2023-01-06T20:31:56Z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8A5176DE-1C3A-4C5F-BD19-F0ED2390E70E</vt:lpwstr>
  </property>
  <property fmtid="{D5CDD505-2E9C-101B-9397-08002B2CF9AE}" pid="3" name="ArticulatePath">
    <vt:lpwstr>Presentation2</vt:lpwstr>
  </property>
  <property fmtid="{D5CDD505-2E9C-101B-9397-08002B2CF9AE}" pid="4" name="ArticulateUseProject">
    <vt:lpwstr>1</vt:lpwstr>
  </property>
  <property fmtid="{D5CDD505-2E9C-101B-9397-08002B2CF9AE}" pid="5" name="ArticulateProjectFull">
    <vt:lpwstr>H:\PowerPoint training for IDs\COIP-PPT-example-template.ppta</vt:lpwstr>
  </property>
  <property fmtid="{D5CDD505-2E9C-101B-9397-08002B2CF9AE}" pid="6" name="ArticulateProjectVersion">
    <vt:lpwstr>8</vt:lpwstr>
  </property>
</Properties>
</file>